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ato Black" panose="020F0502020204030203" pitchFamily="34" charset="0"/>
      <p:bold r:id="rId46"/>
      <p:italic r:id="rId47"/>
      <p:boldItalic r:id="rId48"/>
    </p:embeddedFont>
    <p:embeddedFont>
      <p:font typeface="Lato Light" panose="020F050202020403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72">
          <p15:clr>
            <a:srgbClr val="A4A3A4"/>
          </p15:clr>
        </p15:guide>
        <p15:guide id="3" pos="408">
          <p15:clr>
            <a:srgbClr val="A4A3A4"/>
          </p15:clr>
        </p15:guide>
        <p15:guide id="4" orient="horz" pos="3984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31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idCJzMLOKiz+CFfUsfxJGzsYus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7272"/>
        <p:guide pos="408"/>
        <p:guide orient="horz" pos="3984"/>
        <p:guide pos="3840"/>
        <p:guide orient="horz"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f952250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df952250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0" name="Google Shape;590;gdf952250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2" name="Google Shape;60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7" name="Google Shape;61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9" name="Google Shape;6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2" name="Google Shape;64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7" name="Google Shape;67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4" name="Google Shape;69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0" name="Google Shape;4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3" name="Google Shape;47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38" name="Google Shape;53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1" name="Google Shape;56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4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4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ELEMENTS SLIDE">
  <p:cSld name="6 ELEMENTS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53" descr="A picture containing arrow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53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69" name="Google Shape;169;p53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53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5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body" idx="1"/>
          </p:nvPr>
        </p:nvSpPr>
        <p:spPr>
          <a:xfrm>
            <a:off x="1748726" y="877623"/>
            <a:ext cx="869454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body" idx="2"/>
          </p:nvPr>
        </p:nvSpPr>
        <p:spPr>
          <a:xfrm>
            <a:off x="683325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body" idx="3"/>
          </p:nvPr>
        </p:nvSpPr>
        <p:spPr>
          <a:xfrm>
            <a:off x="811584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3"/>
          <p:cNvSpPr txBox="1">
            <a:spLocks noGrp="1"/>
          </p:cNvSpPr>
          <p:nvPr>
            <p:ph type="body" idx="4"/>
          </p:nvPr>
        </p:nvSpPr>
        <p:spPr>
          <a:xfrm>
            <a:off x="683325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DD8C3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 txBox="1">
            <a:spLocks noGrp="1"/>
          </p:cNvSpPr>
          <p:nvPr>
            <p:ph type="body" idx="5"/>
          </p:nvPr>
        </p:nvSpPr>
        <p:spPr>
          <a:xfrm>
            <a:off x="811584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53"/>
          <p:cNvSpPr txBox="1">
            <a:spLocks noGrp="1"/>
          </p:cNvSpPr>
          <p:nvPr>
            <p:ph type="body" idx="6"/>
          </p:nvPr>
        </p:nvSpPr>
        <p:spPr>
          <a:xfrm>
            <a:off x="683325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1306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7"/>
          </p:nvPr>
        </p:nvSpPr>
        <p:spPr>
          <a:xfrm>
            <a:off x="811584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body" idx="8"/>
          </p:nvPr>
        </p:nvSpPr>
        <p:spPr>
          <a:xfrm>
            <a:off x="8506531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7DB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9"/>
          </p:nvPr>
        </p:nvSpPr>
        <p:spPr>
          <a:xfrm>
            <a:off x="8701050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body" idx="13"/>
          </p:nvPr>
        </p:nvSpPr>
        <p:spPr>
          <a:xfrm>
            <a:off x="8506531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6B9A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53"/>
          <p:cNvSpPr txBox="1">
            <a:spLocks noGrp="1"/>
          </p:cNvSpPr>
          <p:nvPr>
            <p:ph type="body" idx="14"/>
          </p:nvPr>
        </p:nvSpPr>
        <p:spPr>
          <a:xfrm>
            <a:off x="8701050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53"/>
          <p:cNvSpPr txBox="1">
            <a:spLocks noGrp="1"/>
          </p:cNvSpPr>
          <p:nvPr>
            <p:ph type="body" idx="15"/>
          </p:nvPr>
        </p:nvSpPr>
        <p:spPr>
          <a:xfrm>
            <a:off x="8506531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489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53"/>
          <p:cNvSpPr txBox="1">
            <a:spLocks noGrp="1"/>
          </p:cNvSpPr>
          <p:nvPr>
            <p:ph type="body" idx="16"/>
          </p:nvPr>
        </p:nvSpPr>
        <p:spPr>
          <a:xfrm>
            <a:off x="8701050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53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1">
  <p:cSld name="FREESTYLE SLIDE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4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4" descr="Shape,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593" y="3655365"/>
            <a:ext cx="33274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4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6796" y="3655365"/>
            <a:ext cx="3327400" cy="93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4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191" name="Google Shape;191;p54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54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54"/>
          <p:cNvSpPr>
            <a:spLocks noGrp="1"/>
          </p:cNvSpPr>
          <p:nvPr>
            <p:ph type="pic" idx="2"/>
          </p:nvPr>
        </p:nvSpPr>
        <p:spPr>
          <a:xfrm>
            <a:off x="2124307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4"/>
          <p:cNvSpPr>
            <a:spLocks noGrp="1"/>
          </p:cNvSpPr>
          <p:nvPr>
            <p:ph type="pic" idx="3"/>
          </p:nvPr>
        </p:nvSpPr>
        <p:spPr>
          <a:xfrm>
            <a:off x="7419510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5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4"/>
          <p:cNvSpPr txBox="1">
            <a:spLocks noGrp="1"/>
          </p:cNvSpPr>
          <p:nvPr>
            <p:ph type="body" idx="1"/>
          </p:nvPr>
        </p:nvSpPr>
        <p:spPr>
          <a:xfrm>
            <a:off x="16983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4"/>
          </p:nvPr>
        </p:nvSpPr>
        <p:spPr>
          <a:xfrm>
            <a:off x="69942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5"/>
          </p:nvPr>
        </p:nvSpPr>
        <p:spPr>
          <a:xfrm>
            <a:off x="86361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body" idx="6"/>
          </p:nvPr>
        </p:nvSpPr>
        <p:spPr>
          <a:xfrm>
            <a:off x="621666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2">
  <p:cSld name="FREESTYLE SLID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55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04" name="Google Shape;204;p55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5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55"/>
          <p:cNvSpPr>
            <a:spLocks noGrp="1"/>
          </p:cNvSpPr>
          <p:nvPr>
            <p:ph type="pic" idx="2"/>
          </p:nvPr>
        </p:nvSpPr>
        <p:spPr>
          <a:xfrm>
            <a:off x="1651451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7" name="Google Shape;207;p55"/>
          <p:cNvSpPr>
            <a:spLocks noGrp="1"/>
          </p:cNvSpPr>
          <p:nvPr>
            <p:ph type="pic" idx="3"/>
          </p:nvPr>
        </p:nvSpPr>
        <p:spPr>
          <a:xfrm>
            <a:off x="4994355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8" name="Google Shape;208;p55"/>
          <p:cNvSpPr>
            <a:spLocks noGrp="1"/>
          </p:cNvSpPr>
          <p:nvPr>
            <p:ph type="pic" idx="4"/>
          </p:nvPr>
        </p:nvSpPr>
        <p:spPr>
          <a:xfrm>
            <a:off x="8337259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9" name="Google Shape;209;p5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body" idx="1"/>
          </p:nvPr>
        </p:nvSpPr>
        <p:spPr>
          <a:xfrm>
            <a:off x="10477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5"/>
          <p:cNvSpPr txBox="1">
            <a:spLocks noGrp="1"/>
          </p:cNvSpPr>
          <p:nvPr>
            <p:ph type="body" idx="5"/>
          </p:nvPr>
        </p:nvSpPr>
        <p:spPr>
          <a:xfrm>
            <a:off x="10477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55"/>
          <p:cNvSpPr txBox="1">
            <a:spLocks noGrp="1"/>
          </p:cNvSpPr>
          <p:nvPr>
            <p:ph type="body" idx="6"/>
          </p:nvPr>
        </p:nvSpPr>
        <p:spPr>
          <a:xfrm>
            <a:off x="44386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55"/>
          <p:cNvSpPr txBox="1">
            <a:spLocks noGrp="1"/>
          </p:cNvSpPr>
          <p:nvPr>
            <p:ph type="body" idx="7"/>
          </p:nvPr>
        </p:nvSpPr>
        <p:spPr>
          <a:xfrm>
            <a:off x="44386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5"/>
          <p:cNvSpPr txBox="1">
            <a:spLocks noGrp="1"/>
          </p:cNvSpPr>
          <p:nvPr>
            <p:ph type="body" idx="8"/>
          </p:nvPr>
        </p:nvSpPr>
        <p:spPr>
          <a:xfrm>
            <a:off x="777240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489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9"/>
          </p:nvPr>
        </p:nvSpPr>
        <p:spPr>
          <a:xfrm>
            <a:off x="777240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5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3">
  <p:cSld name="FREESTYLE SLIDE 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5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56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220" name="Google Shape;220;p56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56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5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6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50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000" b="0" i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56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4">
  <p:cSld name="FREESTYLE SLIDE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57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228" name="Google Shape;228;p57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57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body" idx="1"/>
          </p:nvPr>
        </p:nvSpPr>
        <p:spPr>
          <a:xfrm>
            <a:off x="491029" y="1216731"/>
            <a:ext cx="8356409" cy="396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1600" b="1" i="0"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5">
  <p:cSld name="FREESTYLE SLIDE 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58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36" name="Google Shape;236;p58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58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5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8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8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9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44" name="Google Shape;244;p5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59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5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60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60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52" name="Google Shape;252;p60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" name="Google Shape;253;p60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6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" name="Google Shape;256;p6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4613" y="2551484"/>
            <a:ext cx="473828" cy="424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0"/>
          <p:cNvSpPr txBox="1">
            <a:spLocks noGrp="1"/>
          </p:cNvSpPr>
          <p:nvPr>
            <p:ph type="body" idx="2"/>
          </p:nvPr>
        </p:nvSpPr>
        <p:spPr>
          <a:xfrm>
            <a:off x="750185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3A6E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60"/>
          <p:cNvSpPr txBox="1">
            <a:spLocks noGrp="1"/>
          </p:cNvSpPr>
          <p:nvPr>
            <p:ph type="body" idx="3"/>
          </p:nvPr>
        </p:nvSpPr>
        <p:spPr>
          <a:xfrm>
            <a:off x="648304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0"/>
          <p:cNvSpPr txBox="1">
            <a:spLocks noGrp="1"/>
          </p:cNvSpPr>
          <p:nvPr>
            <p:ph type="body" idx="4"/>
          </p:nvPr>
        </p:nvSpPr>
        <p:spPr>
          <a:xfrm>
            <a:off x="3880247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619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0"/>
          <p:cNvSpPr txBox="1">
            <a:spLocks noGrp="1"/>
          </p:cNvSpPr>
          <p:nvPr>
            <p:ph type="body" idx="5"/>
          </p:nvPr>
        </p:nvSpPr>
        <p:spPr>
          <a:xfrm>
            <a:off x="3778366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60"/>
          <p:cNvSpPr txBox="1">
            <a:spLocks noGrp="1"/>
          </p:cNvSpPr>
          <p:nvPr>
            <p:ph type="body" idx="6"/>
          </p:nvPr>
        </p:nvSpPr>
        <p:spPr>
          <a:xfrm>
            <a:off x="6992723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89B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60"/>
          <p:cNvSpPr txBox="1">
            <a:spLocks noGrp="1"/>
          </p:cNvSpPr>
          <p:nvPr>
            <p:ph type="body" idx="7"/>
          </p:nvPr>
        </p:nvSpPr>
        <p:spPr>
          <a:xfrm>
            <a:off x="6890842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60"/>
          <p:cNvSpPr txBox="1">
            <a:spLocks noGrp="1"/>
          </p:cNvSpPr>
          <p:nvPr>
            <p:ph type="body" idx="8"/>
          </p:nvPr>
        </p:nvSpPr>
        <p:spPr>
          <a:xfrm>
            <a:off x="10105201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60"/>
          <p:cNvSpPr txBox="1">
            <a:spLocks noGrp="1"/>
          </p:cNvSpPr>
          <p:nvPr>
            <p:ph type="body" idx="9"/>
          </p:nvPr>
        </p:nvSpPr>
        <p:spPr>
          <a:xfrm>
            <a:off x="10003320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60"/>
          <p:cNvSpPr txBox="1">
            <a:spLocks noGrp="1"/>
          </p:cNvSpPr>
          <p:nvPr>
            <p:ph type="body" idx="13"/>
          </p:nvPr>
        </p:nvSpPr>
        <p:spPr>
          <a:xfrm>
            <a:off x="2315217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14D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60"/>
          <p:cNvSpPr txBox="1">
            <a:spLocks noGrp="1"/>
          </p:cNvSpPr>
          <p:nvPr>
            <p:ph type="body" idx="14"/>
          </p:nvPr>
        </p:nvSpPr>
        <p:spPr>
          <a:xfrm>
            <a:off x="5445279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72A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0"/>
          <p:cNvSpPr txBox="1">
            <a:spLocks noGrp="1"/>
          </p:cNvSpPr>
          <p:nvPr>
            <p:ph type="body" idx="15"/>
          </p:nvPr>
        </p:nvSpPr>
        <p:spPr>
          <a:xfrm>
            <a:off x="8557755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19BC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0"/>
          <p:cNvSpPr txBox="1">
            <a:spLocks noGrp="1"/>
          </p:cNvSpPr>
          <p:nvPr>
            <p:ph type="body" idx="16"/>
          </p:nvPr>
        </p:nvSpPr>
        <p:spPr>
          <a:xfrm>
            <a:off x="2195750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60"/>
          <p:cNvSpPr txBox="1">
            <a:spLocks noGrp="1"/>
          </p:cNvSpPr>
          <p:nvPr>
            <p:ph type="body" idx="17"/>
          </p:nvPr>
        </p:nvSpPr>
        <p:spPr>
          <a:xfrm>
            <a:off x="5360981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60"/>
          <p:cNvSpPr txBox="1">
            <a:spLocks noGrp="1"/>
          </p:cNvSpPr>
          <p:nvPr>
            <p:ph type="body" idx="18"/>
          </p:nvPr>
        </p:nvSpPr>
        <p:spPr>
          <a:xfrm>
            <a:off x="8473457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60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">
  <p:cSld name="PROCES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6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75" name="Google Shape;275;p6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6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6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375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1" descr="A picture containing text, sword, weapon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284" y="2634414"/>
            <a:ext cx="2387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8100" y="2595436"/>
            <a:ext cx="22479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1" descr="A picture containing 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024" y="1864500"/>
            <a:ext cx="15621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2037" y="2728786"/>
            <a:ext cx="15494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1" descr="A picture containing text, sword, weapon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8716" y="2634414"/>
            <a:ext cx="2387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0088" y="1852143"/>
            <a:ext cx="15494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96532" y="2595436"/>
            <a:ext cx="22479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6877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2953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2660" y="3904735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8736" y="3904735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1" descr="A picture containing tex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38208" y="2760193"/>
            <a:ext cx="1549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1" descr="A picture containing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16259" y="1884236"/>
            <a:ext cx="15367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61"/>
          <p:cNvSpPr txBox="1">
            <a:spLocks noGrp="1"/>
          </p:cNvSpPr>
          <p:nvPr>
            <p:ph type="body" idx="2"/>
          </p:nvPr>
        </p:nvSpPr>
        <p:spPr>
          <a:xfrm>
            <a:off x="767295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61"/>
          <p:cNvSpPr txBox="1">
            <a:spLocks noGrp="1"/>
          </p:cNvSpPr>
          <p:nvPr>
            <p:ph type="body" idx="3"/>
          </p:nvPr>
        </p:nvSpPr>
        <p:spPr>
          <a:xfrm>
            <a:off x="5233787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1"/>
          <p:cNvSpPr txBox="1">
            <a:spLocks noGrp="1"/>
          </p:cNvSpPr>
          <p:nvPr>
            <p:ph type="body" idx="4"/>
          </p:nvPr>
        </p:nvSpPr>
        <p:spPr>
          <a:xfrm>
            <a:off x="9665110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61"/>
          <p:cNvSpPr txBox="1">
            <a:spLocks noGrp="1"/>
          </p:cNvSpPr>
          <p:nvPr>
            <p:ph type="body" idx="5"/>
          </p:nvPr>
        </p:nvSpPr>
        <p:spPr>
          <a:xfrm>
            <a:off x="3018126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61"/>
          <p:cNvSpPr txBox="1">
            <a:spLocks noGrp="1"/>
          </p:cNvSpPr>
          <p:nvPr>
            <p:ph type="body" idx="6"/>
          </p:nvPr>
        </p:nvSpPr>
        <p:spPr>
          <a:xfrm>
            <a:off x="7449449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6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62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02" name="Google Shape;302;p62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p62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6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6" name="Google Shape;306;p62"/>
          <p:cNvSpPr txBox="1">
            <a:spLocks noGrp="1"/>
          </p:cNvSpPr>
          <p:nvPr>
            <p:ph type="body" idx="1"/>
          </p:nvPr>
        </p:nvSpPr>
        <p:spPr>
          <a:xfrm>
            <a:off x="1734758" y="110586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2"/>
          <p:cNvSpPr txBox="1">
            <a:spLocks noGrp="1"/>
          </p:cNvSpPr>
          <p:nvPr>
            <p:ph type="body" idx="2"/>
          </p:nvPr>
        </p:nvSpPr>
        <p:spPr>
          <a:xfrm>
            <a:off x="880142" y="106866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body" idx="3"/>
          </p:nvPr>
        </p:nvSpPr>
        <p:spPr>
          <a:xfrm>
            <a:off x="2218084" y="1941889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body" idx="4"/>
          </p:nvPr>
        </p:nvSpPr>
        <p:spPr>
          <a:xfrm>
            <a:off x="1363468" y="190469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5"/>
          </p:nvPr>
        </p:nvSpPr>
        <p:spPr>
          <a:xfrm>
            <a:off x="2701410" y="2790975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body" idx="6"/>
          </p:nvPr>
        </p:nvSpPr>
        <p:spPr>
          <a:xfrm>
            <a:off x="1846794" y="275377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62"/>
          <p:cNvSpPr txBox="1">
            <a:spLocks noGrp="1"/>
          </p:cNvSpPr>
          <p:nvPr>
            <p:ph type="body" idx="7"/>
          </p:nvPr>
        </p:nvSpPr>
        <p:spPr>
          <a:xfrm>
            <a:off x="3171673" y="3626997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62"/>
          <p:cNvSpPr txBox="1">
            <a:spLocks noGrp="1"/>
          </p:cNvSpPr>
          <p:nvPr>
            <p:ph type="body" idx="8"/>
          </p:nvPr>
        </p:nvSpPr>
        <p:spPr>
          <a:xfrm>
            <a:off x="2317057" y="3589798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2"/>
          <p:cNvSpPr txBox="1">
            <a:spLocks noGrp="1"/>
          </p:cNvSpPr>
          <p:nvPr>
            <p:ph type="body" idx="9"/>
          </p:nvPr>
        </p:nvSpPr>
        <p:spPr>
          <a:xfrm>
            <a:off x="3654999" y="448914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62"/>
          <p:cNvSpPr txBox="1">
            <a:spLocks noGrp="1"/>
          </p:cNvSpPr>
          <p:nvPr>
            <p:ph type="body" idx="13"/>
          </p:nvPr>
        </p:nvSpPr>
        <p:spPr>
          <a:xfrm>
            <a:off x="2800383" y="445194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body" idx="14"/>
          </p:nvPr>
        </p:nvSpPr>
        <p:spPr>
          <a:xfrm>
            <a:off x="4151387" y="5338231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body" idx="15"/>
          </p:nvPr>
        </p:nvSpPr>
        <p:spPr>
          <a:xfrm>
            <a:off x="3296771" y="5301032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5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5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CHAPTER SLIDE">
  <p:cSld name="NEXT CHAPTER SLIDE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3" descr="A picture containing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63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21" name="Google Shape;321;p63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63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63"/>
          <p:cNvSpPr txBox="1">
            <a:spLocks noGrp="1"/>
          </p:cNvSpPr>
          <p:nvPr>
            <p:ph type="body" idx="1"/>
          </p:nvPr>
        </p:nvSpPr>
        <p:spPr>
          <a:xfrm>
            <a:off x="6840415" y="3429000"/>
            <a:ext cx="4703885" cy="20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3"/>
          <p:cNvSpPr txBox="1">
            <a:spLocks noGrp="1"/>
          </p:cNvSpPr>
          <p:nvPr>
            <p:ph type="title"/>
          </p:nvPr>
        </p:nvSpPr>
        <p:spPr>
          <a:xfrm>
            <a:off x="6771403" y="2295943"/>
            <a:ext cx="4806948" cy="63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4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 descr="A picture containing text, electronics, computer, screensho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65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0" name="Google Shape;330;p65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" name="Google Shape;331;p6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9518" y="5915645"/>
            <a:ext cx="3302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1885" y="5927573"/>
            <a:ext cx="2921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9518" y="2397282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9518" y="3186447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5"/>
          <p:cNvSpPr txBox="1">
            <a:spLocks noGrp="1"/>
          </p:cNvSpPr>
          <p:nvPr>
            <p:ph type="body" idx="1"/>
          </p:nvPr>
        </p:nvSpPr>
        <p:spPr>
          <a:xfrm>
            <a:off x="7735226" y="5894090"/>
            <a:ext cx="17176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5"/>
          <p:cNvSpPr txBox="1">
            <a:spLocks noGrp="1"/>
          </p:cNvSpPr>
          <p:nvPr>
            <p:ph type="body" idx="2"/>
          </p:nvPr>
        </p:nvSpPr>
        <p:spPr>
          <a:xfrm>
            <a:off x="9901347" y="5881027"/>
            <a:ext cx="209063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65"/>
          <p:cNvSpPr txBox="1">
            <a:spLocks noGrp="1"/>
          </p:cNvSpPr>
          <p:nvPr>
            <p:ph type="body" idx="3"/>
          </p:nvPr>
        </p:nvSpPr>
        <p:spPr>
          <a:xfrm>
            <a:off x="7224210" y="1491799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5"/>
          <p:cNvSpPr txBox="1">
            <a:spLocks noGrp="1"/>
          </p:cNvSpPr>
          <p:nvPr>
            <p:ph type="body" idx="4"/>
          </p:nvPr>
        </p:nvSpPr>
        <p:spPr>
          <a:xfrm>
            <a:off x="7224210" y="1845759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65"/>
          <p:cNvSpPr txBox="1">
            <a:spLocks noGrp="1"/>
          </p:cNvSpPr>
          <p:nvPr>
            <p:ph type="body" idx="5"/>
          </p:nvPr>
        </p:nvSpPr>
        <p:spPr>
          <a:xfrm>
            <a:off x="7224210" y="2395022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65"/>
          <p:cNvSpPr txBox="1">
            <a:spLocks noGrp="1"/>
          </p:cNvSpPr>
          <p:nvPr>
            <p:ph type="body" idx="6"/>
          </p:nvPr>
        </p:nvSpPr>
        <p:spPr>
          <a:xfrm>
            <a:off x="7224210" y="2791186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65"/>
          <p:cNvSpPr txBox="1">
            <a:spLocks noGrp="1"/>
          </p:cNvSpPr>
          <p:nvPr>
            <p:ph type="body" idx="7"/>
          </p:nvPr>
        </p:nvSpPr>
        <p:spPr>
          <a:xfrm>
            <a:off x="7224210" y="3226087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65"/>
          <p:cNvSpPr txBox="1">
            <a:spLocks noGrp="1"/>
          </p:cNvSpPr>
          <p:nvPr>
            <p:ph type="body" idx="8"/>
          </p:nvPr>
        </p:nvSpPr>
        <p:spPr>
          <a:xfrm>
            <a:off x="7224210" y="3594115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body" idx="9"/>
          </p:nvPr>
        </p:nvSpPr>
        <p:spPr>
          <a:xfrm>
            <a:off x="7224209" y="4365866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5"/>
          <p:cNvSpPr txBox="1">
            <a:spLocks noGrp="1"/>
          </p:cNvSpPr>
          <p:nvPr>
            <p:ph type="body" idx="13"/>
          </p:nvPr>
        </p:nvSpPr>
        <p:spPr>
          <a:xfrm>
            <a:off x="7224209" y="5196149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body" idx="14"/>
          </p:nvPr>
        </p:nvSpPr>
        <p:spPr>
          <a:xfrm>
            <a:off x="7224210" y="4007385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body" idx="15"/>
          </p:nvPr>
        </p:nvSpPr>
        <p:spPr>
          <a:xfrm>
            <a:off x="7224210" y="4765068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">
  <p:cSld name="ICON 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/>
          <p:nvPr/>
        </p:nvSpPr>
        <p:spPr>
          <a:xfrm>
            <a:off x="0" y="6294922"/>
            <a:ext cx="12192000" cy="563078"/>
          </a:xfrm>
          <a:prstGeom prst="rect">
            <a:avLst/>
          </a:prstGeom>
          <a:gradFill>
            <a:gsLst>
              <a:gs pos="0">
                <a:srgbClr val="0F163A"/>
              </a:gs>
              <a:gs pos="40000">
                <a:srgbClr val="192E58"/>
              </a:gs>
              <a:gs pos="100000">
                <a:srgbClr val="22457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6"/>
          <p:cNvSpPr txBox="1"/>
          <p:nvPr/>
        </p:nvSpPr>
        <p:spPr>
          <a:xfrm>
            <a:off x="520056" y="6434782"/>
            <a:ext cx="30538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to use Shift when you resize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2">
  <p:cSld name="ICON 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F163A"/>
              </a:gs>
              <a:gs pos="40000">
                <a:srgbClr val="192E58"/>
              </a:gs>
              <a:gs pos="100000">
                <a:srgbClr val="22457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67"/>
          <p:cNvGrpSpPr/>
          <p:nvPr/>
        </p:nvGrpSpPr>
        <p:grpSpPr>
          <a:xfrm>
            <a:off x="0" y="6294922"/>
            <a:ext cx="12192000" cy="563078"/>
            <a:chOff x="0" y="6294922"/>
            <a:chExt cx="12192000" cy="563078"/>
          </a:xfrm>
        </p:grpSpPr>
        <p:sp>
          <p:nvSpPr>
            <p:cNvPr id="354" name="Google Shape;354;p67"/>
            <p:cNvSpPr/>
            <p:nvPr/>
          </p:nvSpPr>
          <p:spPr>
            <a:xfrm>
              <a:off x="0" y="6294922"/>
              <a:ext cx="12192000" cy="563078"/>
            </a:xfrm>
            <a:prstGeom prst="rect">
              <a:avLst/>
            </a:prstGeom>
            <a:gradFill>
              <a:gsLst>
                <a:gs pos="0">
                  <a:srgbClr val="0F163A"/>
                </a:gs>
                <a:gs pos="40000">
                  <a:srgbClr val="192E58"/>
                </a:gs>
                <a:gs pos="100000">
                  <a:srgbClr val="224576"/>
                </a:gs>
              </a:gsLst>
              <a:lin ang="18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7"/>
            <p:cNvSpPr txBox="1"/>
            <p:nvPr/>
          </p:nvSpPr>
          <p:spPr>
            <a:xfrm>
              <a:off x="520056" y="6434782"/>
              <a:ext cx="3053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Remember to use Shift when you resize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ASTER">
  <p:cSld name="SLIDE MASTER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58" name="Google Shape;358;p68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9" name="Google Shape;359;p68"/>
            <p:cNvGrpSpPr/>
            <p:nvPr/>
          </p:nvGrpSpPr>
          <p:grpSpPr>
            <a:xfrm>
              <a:off x="4663646" y="511090"/>
              <a:ext cx="3462490" cy="482600"/>
              <a:chOff x="647700" y="491942"/>
              <a:chExt cx="3462490" cy="482600"/>
            </a:xfrm>
          </p:grpSpPr>
          <p:sp>
            <p:nvSpPr>
              <p:cNvPr id="360" name="Google Shape;360;p68"/>
              <p:cNvSpPr/>
              <p:nvPr/>
            </p:nvSpPr>
            <p:spPr>
              <a:xfrm>
                <a:off x="2074690" y="618503"/>
                <a:ext cx="203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|     A KMS Company</a:t>
                </a:r>
                <a:endParaRPr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1" name="Google Shape;361;p68" descr="A picture containing text, clipart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47700" y="491942"/>
                <a:ext cx="1282700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e00fb3974_2_2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gde00fb3974_2_2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gde00fb3974_2_2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de00fb3974_2_2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7">
  <p:cSld name="Layout 07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e00fb3974_2_2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gde00fb3974_2_2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1" name="Google Shape;371;gde00fb3974_2_2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gde00fb3974_2_2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gde00fb3974_2_2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e00fb3974_2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de00fb3974_2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gde00fb3974_2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gde00fb3974_2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gde00fb3974_2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I AM">
  <p:cSld name="WHO I AM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6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228" y="1266272"/>
            <a:ext cx="28829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6"/>
          <p:cNvSpPr>
            <a:spLocks noGrp="1"/>
          </p:cNvSpPr>
          <p:nvPr>
            <p:ph type="pic" idx="2"/>
          </p:nvPr>
        </p:nvSpPr>
        <p:spPr>
          <a:xfrm>
            <a:off x="1793956" y="909600"/>
            <a:ext cx="2198172" cy="2198172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34" name="Google Shape;34;p46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273" y="3925503"/>
            <a:ext cx="6489700" cy="255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6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6" name="Google Shape;36;p46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46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6"/>
          <p:cNvSpPr txBox="1">
            <a:spLocks noGrp="1"/>
          </p:cNvSpPr>
          <p:nvPr>
            <p:ph type="body" idx="1"/>
          </p:nvPr>
        </p:nvSpPr>
        <p:spPr>
          <a:xfrm>
            <a:off x="576459" y="3100089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3"/>
          </p:nvPr>
        </p:nvSpPr>
        <p:spPr>
          <a:xfrm>
            <a:off x="576459" y="3471419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4"/>
          </p:nvPr>
        </p:nvSpPr>
        <p:spPr>
          <a:xfrm>
            <a:off x="937108" y="4292057"/>
            <a:ext cx="4895633" cy="19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3222" y="134844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4580" y="148324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9794" y="21797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1152" y="2314516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3008" y="302437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44366" y="315917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5113" y="385141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6471" y="3986220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1685" y="468269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3043" y="481749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4899" y="5527347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6"/>
          <p:cNvSpPr txBox="1">
            <a:spLocks noGrp="1"/>
          </p:cNvSpPr>
          <p:nvPr>
            <p:ph type="body" idx="5"/>
          </p:nvPr>
        </p:nvSpPr>
        <p:spPr>
          <a:xfrm>
            <a:off x="6223525" y="419422"/>
            <a:ext cx="2626081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body" idx="6"/>
          </p:nvPr>
        </p:nvSpPr>
        <p:spPr>
          <a:xfrm>
            <a:off x="7006949" y="116287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7"/>
          </p:nvPr>
        </p:nvSpPr>
        <p:spPr>
          <a:xfrm>
            <a:off x="7384610" y="1963313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8"/>
          </p:nvPr>
        </p:nvSpPr>
        <p:spPr>
          <a:xfrm>
            <a:off x="7689927" y="2809941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9"/>
          </p:nvPr>
        </p:nvSpPr>
        <p:spPr>
          <a:xfrm>
            <a:off x="8024454" y="3657489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13"/>
          </p:nvPr>
        </p:nvSpPr>
        <p:spPr>
          <a:xfrm>
            <a:off x="8435365" y="4457927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body" idx="14"/>
          </p:nvPr>
        </p:nvSpPr>
        <p:spPr>
          <a:xfrm>
            <a:off x="8757307" y="530455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body" idx="15"/>
          </p:nvPr>
        </p:nvSpPr>
        <p:spPr>
          <a:xfrm>
            <a:off x="7075668" y="1495870"/>
            <a:ext cx="446863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body" idx="16"/>
          </p:nvPr>
        </p:nvSpPr>
        <p:spPr>
          <a:xfrm>
            <a:off x="7430516" y="2297802"/>
            <a:ext cx="4113784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body" idx="17"/>
          </p:nvPr>
        </p:nvSpPr>
        <p:spPr>
          <a:xfrm>
            <a:off x="7747513" y="3158789"/>
            <a:ext cx="3796787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body" idx="18"/>
          </p:nvPr>
        </p:nvSpPr>
        <p:spPr>
          <a:xfrm>
            <a:off x="8102361" y="3960721"/>
            <a:ext cx="34419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9"/>
          </p:nvPr>
        </p:nvSpPr>
        <p:spPr>
          <a:xfrm>
            <a:off x="8509507" y="4774919"/>
            <a:ext cx="30347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body" idx="20"/>
          </p:nvPr>
        </p:nvSpPr>
        <p:spPr>
          <a:xfrm>
            <a:off x="8849607" y="5635844"/>
            <a:ext cx="26946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e00fb3974_2_2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gde00fb3974_2_2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gde00fb3974_2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gde00fb3974_2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de00fb3974_2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e00fb3974_2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gde00fb3974_2_2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gde00fb3974_2_25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gde00fb3974_2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gde00fb3974_2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gde00fb3974_2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e00fb3974_2_2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de00fb3974_2_25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6" name="Google Shape;396;gde00fb3974_2_25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gde00fb3974_2_25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8" name="Google Shape;398;gde00fb3974_2_25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gde00fb3974_2_2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gde00fb3974_2_2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de00fb3974_2_2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00fb3974_2_2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gde00fb3974_2_2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gde00fb3974_2_2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de00fb3974_2_2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e00fb3974_2_2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de00fb3974_2_2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10" name="Google Shape;410;gde00fb3974_2_2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1" name="Google Shape;411;gde00fb3974_2_2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gde00fb3974_2_2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gde00fb3974_2_2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e00fb3974_2_28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gde00fb3974_2_28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gde00fb3974_2_28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8" name="Google Shape;418;gde00fb3974_2_2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de00fb3974_2_2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de00fb3974_2_2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e00fb3974_2_2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gde00fb3974_2_28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gde00fb3974_2_2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de00fb3974_2_2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de00fb3974_2_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e00fb3974_2_29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de00fb3974_2_29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gde00fb3974_2_2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gde00fb3974_2_2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gde00fb3974_2_2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E">
  <p:cSld name="INTRODUC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7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47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70" name="Google Shape;70;p47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47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47"/>
          <p:cNvSpPr>
            <a:spLocks noGrp="1"/>
          </p:cNvSpPr>
          <p:nvPr>
            <p:ph type="pic" idx="2"/>
          </p:nvPr>
        </p:nvSpPr>
        <p:spPr>
          <a:xfrm>
            <a:off x="1946176" y="1293035"/>
            <a:ext cx="3314593" cy="331459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1294267" y="4985716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3"/>
          </p:nvPr>
        </p:nvSpPr>
        <p:spPr>
          <a:xfrm>
            <a:off x="1294267" y="5419038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body" idx="4"/>
          </p:nvPr>
        </p:nvSpPr>
        <p:spPr>
          <a:xfrm>
            <a:off x="6096000" y="1503337"/>
            <a:ext cx="5448300" cy="421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6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8"/>
          <p:cNvSpPr>
            <a:spLocks noGrp="1"/>
          </p:cNvSpPr>
          <p:nvPr>
            <p:ph type="pic" idx="2"/>
          </p:nvPr>
        </p:nvSpPr>
        <p:spPr>
          <a:xfrm>
            <a:off x="6096000" y="1021276"/>
            <a:ext cx="6096000" cy="4880759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grpSp>
        <p:nvGrpSpPr>
          <p:cNvPr id="81" name="Google Shape;81;p48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82" name="Google Shape;82;p48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" name="Google Shape;83;p48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4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8"/>
          <p:cNvSpPr txBox="1">
            <a:spLocks noGrp="1"/>
          </p:cNvSpPr>
          <p:nvPr>
            <p:ph type="body" idx="1"/>
          </p:nvPr>
        </p:nvSpPr>
        <p:spPr>
          <a:xfrm>
            <a:off x="1239864" y="10763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3"/>
          </p:nvPr>
        </p:nvSpPr>
        <p:spPr>
          <a:xfrm>
            <a:off x="1239864" y="19907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4"/>
          </p:nvPr>
        </p:nvSpPr>
        <p:spPr>
          <a:xfrm>
            <a:off x="1239864" y="28431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5"/>
          </p:nvPr>
        </p:nvSpPr>
        <p:spPr>
          <a:xfrm>
            <a:off x="1239864" y="37575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6"/>
          </p:nvPr>
        </p:nvSpPr>
        <p:spPr>
          <a:xfrm>
            <a:off x="1239864" y="45634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7"/>
          </p:nvPr>
        </p:nvSpPr>
        <p:spPr>
          <a:xfrm>
            <a:off x="1239864" y="54778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Google Shape;92;p48"/>
          <p:cNvSpPr txBox="1">
            <a:spLocks noGrp="1"/>
          </p:cNvSpPr>
          <p:nvPr>
            <p:ph type="body" idx="8"/>
          </p:nvPr>
        </p:nvSpPr>
        <p:spPr>
          <a:xfrm>
            <a:off x="605564" y="118202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body" idx="9"/>
          </p:nvPr>
        </p:nvSpPr>
        <p:spPr>
          <a:xfrm>
            <a:off x="605564" y="207564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body" idx="13"/>
          </p:nvPr>
        </p:nvSpPr>
        <p:spPr>
          <a:xfrm>
            <a:off x="605564" y="29380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body" idx="14"/>
          </p:nvPr>
        </p:nvSpPr>
        <p:spPr>
          <a:xfrm>
            <a:off x="605564" y="38421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8"/>
          <p:cNvSpPr txBox="1">
            <a:spLocks noGrp="1"/>
          </p:cNvSpPr>
          <p:nvPr>
            <p:ph type="body" idx="15"/>
          </p:nvPr>
        </p:nvSpPr>
        <p:spPr>
          <a:xfrm>
            <a:off x="605564" y="46422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6"/>
          </p:nvPr>
        </p:nvSpPr>
        <p:spPr>
          <a:xfrm>
            <a:off x="605564" y="55669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4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03" name="Google Shape;103;p4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49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4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ELEMENTS SLIDE">
  <p:cSld name="3 ELEMENTS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50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50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14" name="Google Shape;114;p50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50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5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body" idx="1"/>
          </p:nvPr>
        </p:nvSpPr>
        <p:spPr>
          <a:xfrm>
            <a:off x="647700" y="1413640"/>
            <a:ext cx="3071894" cy="491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0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9" name="Google Shape;119;p50"/>
          <p:cNvSpPr txBox="1">
            <a:spLocks noGrp="1"/>
          </p:cNvSpPr>
          <p:nvPr>
            <p:ph type="body" idx="2"/>
          </p:nvPr>
        </p:nvSpPr>
        <p:spPr>
          <a:xfrm>
            <a:off x="7026096" y="152261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0"/>
          <p:cNvSpPr txBox="1">
            <a:spLocks noGrp="1"/>
          </p:cNvSpPr>
          <p:nvPr>
            <p:ph type="body" idx="3"/>
          </p:nvPr>
        </p:nvSpPr>
        <p:spPr>
          <a:xfrm>
            <a:off x="7026096" y="315464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0"/>
          <p:cNvSpPr txBox="1">
            <a:spLocks noGrp="1"/>
          </p:cNvSpPr>
          <p:nvPr>
            <p:ph type="body" idx="4"/>
          </p:nvPr>
        </p:nvSpPr>
        <p:spPr>
          <a:xfrm>
            <a:off x="7026096" y="472879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0"/>
          <p:cNvSpPr txBox="1">
            <a:spLocks noGrp="1"/>
          </p:cNvSpPr>
          <p:nvPr>
            <p:ph type="body" idx="5"/>
          </p:nvPr>
        </p:nvSpPr>
        <p:spPr>
          <a:xfrm>
            <a:off x="5948059" y="156932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0"/>
          <p:cNvSpPr txBox="1">
            <a:spLocks noGrp="1"/>
          </p:cNvSpPr>
          <p:nvPr>
            <p:ph type="body" idx="6"/>
          </p:nvPr>
        </p:nvSpPr>
        <p:spPr>
          <a:xfrm>
            <a:off x="5948059" y="315505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0"/>
          <p:cNvSpPr txBox="1">
            <a:spLocks noGrp="1"/>
          </p:cNvSpPr>
          <p:nvPr>
            <p:ph type="body" idx="7"/>
          </p:nvPr>
        </p:nvSpPr>
        <p:spPr>
          <a:xfrm>
            <a:off x="5948059" y="4752363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ELEMENTS SLIDE">
  <p:cSld name="4 ELEMENTS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5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28" name="Google Shape;128;p5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" name="Google Shape;129;p5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51" descr="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1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9543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 descr="Shap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187" y="1828800"/>
            <a:ext cx="2311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 descr="A picture containing text, electronics, display, comput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7229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body" idx="2"/>
          </p:nvPr>
        </p:nvSpPr>
        <p:spPr>
          <a:xfrm>
            <a:off x="1415288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body" idx="3"/>
          </p:nvPr>
        </p:nvSpPr>
        <p:spPr>
          <a:xfrm>
            <a:off x="647700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51"/>
          <p:cNvSpPr txBox="1">
            <a:spLocks noGrp="1"/>
          </p:cNvSpPr>
          <p:nvPr>
            <p:ph type="body" idx="4"/>
          </p:nvPr>
        </p:nvSpPr>
        <p:spPr>
          <a:xfrm>
            <a:off x="647700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1"/>
          <p:cNvSpPr txBox="1">
            <a:spLocks noGrp="1"/>
          </p:cNvSpPr>
          <p:nvPr>
            <p:ph type="body" idx="5"/>
          </p:nvPr>
        </p:nvSpPr>
        <p:spPr>
          <a:xfrm>
            <a:off x="4328969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5E9A9B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1"/>
          <p:cNvSpPr txBox="1">
            <a:spLocks noGrp="1"/>
          </p:cNvSpPr>
          <p:nvPr>
            <p:ph type="body" idx="6"/>
          </p:nvPr>
        </p:nvSpPr>
        <p:spPr>
          <a:xfrm>
            <a:off x="3561381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5E9A9B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1"/>
          <p:cNvSpPr txBox="1">
            <a:spLocks noGrp="1"/>
          </p:cNvSpPr>
          <p:nvPr>
            <p:ph type="body" idx="7"/>
          </p:nvPr>
        </p:nvSpPr>
        <p:spPr>
          <a:xfrm>
            <a:off x="3561381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1"/>
          <p:cNvSpPr txBox="1">
            <a:spLocks noGrp="1"/>
          </p:cNvSpPr>
          <p:nvPr>
            <p:ph type="body" idx="8"/>
          </p:nvPr>
        </p:nvSpPr>
        <p:spPr>
          <a:xfrm>
            <a:off x="7242650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1"/>
          <p:cNvSpPr txBox="1">
            <a:spLocks noGrp="1"/>
          </p:cNvSpPr>
          <p:nvPr>
            <p:ph type="body" idx="9"/>
          </p:nvPr>
        </p:nvSpPr>
        <p:spPr>
          <a:xfrm>
            <a:off x="6475062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3"/>
          </p:nvPr>
        </p:nvSpPr>
        <p:spPr>
          <a:xfrm>
            <a:off x="6475062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4"/>
          </p:nvPr>
        </p:nvSpPr>
        <p:spPr>
          <a:xfrm>
            <a:off x="10063342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0177B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body" idx="15"/>
          </p:nvPr>
        </p:nvSpPr>
        <p:spPr>
          <a:xfrm>
            <a:off x="9295754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177B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body" idx="16"/>
          </p:nvPr>
        </p:nvSpPr>
        <p:spPr>
          <a:xfrm>
            <a:off x="9295754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ELEMENTS SLIDE">
  <p:cSld name="5 ELEMENTS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2" descr="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5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52" name="Google Shape;152;p5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p5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5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2"/>
          <p:cNvSpPr txBox="1">
            <a:spLocks noGrp="1"/>
          </p:cNvSpPr>
          <p:nvPr>
            <p:ph type="body" idx="1"/>
          </p:nvPr>
        </p:nvSpPr>
        <p:spPr>
          <a:xfrm>
            <a:off x="647700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2"/>
          <p:cNvSpPr txBox="1">
            <a:spLocks noGrp="1"/>
          </p:cNvSpPr>
          <p:nvPr>
            <p:ph type="body" idx="2"/>
          </p:nvPr>
        </p:nvSpPr>
        <p:spPr>
          <a:xfrm>
            <a:off x="759417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2"/>
          <p:cNvSpPr txBox="1">
            <a:spLocks noGrp="1"/>
          </p:cNvSpPr>
          <p:nvPr>
            <p:ph type="body" idx="3"/>
          </p:nvPr>
        </p:nvSpPr>
        <p:spPr>
          <a:xfrm>
            <a:off x="2817463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2"/>
          <p:cNvSpPr txBox="1">
            <a:spLocks noGrp="1"/>
          </p:cNvSpPr>
          <p:nvPr>
            <p:ph type="body" idx="4"/>
          </p:nvPr>
        </p:nvSpPr>
        <p:spPr>
          <a:xfrm>
            <a:off x="2929180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body" idx="5"/>
          </p:nvPr>
        </p:nvSpPr>
        <p:spPr>
          <a:xfrm>
            <a:off x="5002724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body" idx="6"/>
          </p:nvPr>
        </p:nvSpPr>
        <p:spPr>
          <a:xfrm>
            <a:off x="5114441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body" idx="7"/>
          </p:nvPr>
        </p:nvSpPr>
        <p:spPr>
          <a:xfrm>
            <a:off x="7172487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2"/>
          <p:cNvSpPr txBox="1">
            <a:spLocks noGrp="1"/>
          </p:cNvSpPr>
          <p:nvPr>
            <p:ph type="body" idx="8"/>
          </p:nvPr>
        </p:nvSpPr>
        <p:spPr>
          <a:xfrm>
            <a:off x="7284204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2"/>
          <p:cNvSpPr txBox="1">
            <a:spLocks noGrp="1"/>
          </p:cNvSpPr>
          <p:nvPr>
            <p:ph type="body" idx="9"/>
          </p:nvPr>
        </p:nvSpPr>
        <p:spPr>
          <a:xfrm>
            <a:off x="9342249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2"/>
          <p:cNvSpPr txBox="1">
            <a:spLocks noGrp="1"/>
          </p:cNvSpPr>
          <p:nvPr>
            <p:ph type="body" idx="13"/>
          </p:nvPr>
        </p:nvSpPr>
        <p:spPr>
          <a:xfrm>
            <a:off x="9453966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e00fb3974_2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de00fb3974_2_2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de00fb3974_2_2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de00fb3974_2_2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de00fb3974_2_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08">
          <p15:clr>
            <a:srgbClr val="F26B43"/>
          </p15:clr>
        </p15:guide>
        <p15:guide id="4" pos="7272">
          <p15:clr>
            <a:srgbClr val="F26B43"/>
          </p15:clr>
        </p15:guide>
        <p15:guide id="5" orient="horz" pos="312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63" Type="http://schemas.openxmlformats.org/officeDocument/2006/relationships/image" Target="../media/image137.png"/><Relationship Id="rId68" Type="http://schemas.openxmlformats.org/officeDocument/2006/relationships/image" Target="../media/image142.png"/><Relationship Id="rId84" Type="http://schemas.openxmlformats.org/officeDocument/2006/relationships/image" Target="../media/image158.png"/><Relationship Id="rId89" Type="http://schemas.openxmlformats.org/officeDocument/2006/relationships/image" Target="../media/image163.png"/><Relationship Id="rId16" Type="http://schemas.openxmlformats.org/officeDocument/2006/relationships/image" Target="../media/image90.png"/><Relationship Id="rId11" Type="http://schemas.openxmlformats.org/officeDocument/2006/relationships/image" Target="../media/image85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53" Type="http://schemas.openxmlformats.org/officeDocument/2006/relationships/image" Target="../media/image127.png"/><Relationship Id="rId58" Type="http://schemas.openxmlformats.org/officeDocument/2006/relationships/image" Target="../media/image132.png"/><Relationship Id="rId74" Type="http://schemas.openxmlformats.org/officeDocument/2006/relationships/image" Target="../media/image148.png"/><Relationship Id="rId79" Type="http://schemas.openxmlformats.org/officeDocument/2006/relationships/image" Target="../media/image153.png"/><Relationship Id="rId5" Type="http://schemas.openxmlformats.org/officeDocument/2006/relationships/image" Target="../media/image53.png"/><Relationship Id="rId90" Type="http://schemas.openxmlformats.org/officeDocument/2006/relationships/image" Target="../media/image16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8.png"/><Relationship Id="rId69" Type="http://schemas.openxmlformats.org/officeDocument/2006/relationships/image" Target="../media/image143.png"/><Relationship Id="rId77" Type="http://schemas.openxmlformats.org/officeDocument/2006/relationships/image" Target="../media/image151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72" Type="http://schemas.openxmlformats.org/officeDocument/2006/relationships/image" Target="../media/image146.png"/><Relationship Id="rId80" Type="http://schemas.openxmlformats.org/officeDocument/2006/relationships/image" Target="../media/image154.png"/><Relationship Id="rId85" Type="http://schemas.openxmlformats.org/officeDocument/2006/relationships/image" Target="../media/image159.png"/><Relationship Id="rId3" Type="http://schemas.openxmlformats.org/officeDocument/2006/relationships/image" Target="../media/image5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3.png"/><Relationship Id="rId67" Type="http://schemas.openxmlformats.org/officeDocument/2006/relationships/image" Target="../media/image141.png"/><Relationship Id="rId20" Type="http://schemas.openxmlformats.org/officeDocument/2006/relationships/image" Target="../media/image94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62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image" Target="../media/image149.png"/><Relationship Id="rId83" Type="http://schemas.openxmlformats.org/officeDocument/2006/relationships/image" Target="../media/image157.png"/><Relationship Id="rId88" Type="http://schemas.openxmlformats.org/officeDocument/2006/relationships/image" Target="../media/image162.png"/><Relationship Id="rId91" Type="http://schemas.openxmlformats.org/officeDocument/2006/relationships/image" Target="../media/image16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57" Type="http://schemas.openxmlformats.org/officeDocument/2006/relationships/image" Target="../media/image131.png"/><Relationship Id="rId10" Type="http://schemas.openxmlformats.org/officeDocument/2006/relationships/image" Target="../media/image84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image" Target="../media/image139.png"/><Relationship Id="rId73" Type="http://schemas.openxmlformats.org/officeDocument/2006/relationships/image" Target="../media/image147.png"/><Relationship Id="rId78" Type="http://schemas.openxmlformats.org/officeDocument/2006/relationships/image" Target="../media/image152.png"/><Relationship Id="rId81" Type="http://schemas.openxmlformats.org/officeDocument/2006/relationships/image" Target="../media/image155.png"/><Relationship Id="rId86" Type="http://schemas.openxmlformats.org/officeDocument/2006/relationships/image" Target="../media/image160.png"/><Relationship Id="rId4" Type="http://schemas.openxmlformats.org/officeDocument/2006/relationships/image" Target="../media/image52.png"/><Relationship Id="rId9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9" Type="http://schemas.openxmlformats.org/officeDocument/2006/relationships/image" Target="../media/image113.pn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6" Type="http://schemas.openxmlformats.org/officeDocument/2006/relationships/image" Target="../media/image150.png"/><Relationship Id="rId7" Type="http://schemas.openxmlformats.org/officeDocument/2006/relationships/image" Target="../media/image75.png"/><Relationship Id="rId71" Type="http://schemas.openxmlformats.org/officeDocument/2006/relationships/image" Target="../media/image145.png"/><Relationship Id="rId92" Type="http://schemas.openxmlformats.org/officeDocument/2006/relationships/image" Target="../media/image166.png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103.png"/><Relationship Id="rId24" Type="http://schemas.openxmlformats.org/officeDocument/2006/relationships/image" Target="../media/image98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66" Type="http://schemas.openxmlformats.org/officeDocument/2006/relationships/image" Target="../media/image140.png"/><Relationship Id="rId87" Type="http://schemas.openxmlformats.org/officeDocument/2006/relationships/image" Target="../media/image161.png"/><Relationship Id="rId61" Type="http://schemas.openxmlformats.org/officeDocument/2006/relationships/image" Target="../media/image135.png"/><Relationship Id="rId82" Type="http://schemas.openxmlformats.org/officeDocument/2006/relationships/image" Target="../media/image156.png"/><Relationship Id="rId1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0.png"/><Relationship Id="rId21" Type="http://schemas.openxmlformats.org/officeDocument/2006/relationships/image" Target="../media/image185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63" Type="http://schemas.openxmlformats.org/officeDocument/2006/relationships/image" Target="../media/image227.png"/><Relationship Id="rId68" Type="http://schemas.openxmlformats.org/officeDocument/2006/relationships/image" Target="../media/image232.png"/><Relationship Id="rId84" Type="http://schemas.openxmlformats.org/officeDocument/2006/relationships/image" Target="../media/image248.png"/><Relationship Id="rId89" Type="http://schemas.openxmlformats.org/officeDocument/2006/relationships/image" Target="../media/image253.png"/><Relationship Id="rId16" Type="http://schemas.openxmlformats.org/officeDocument/2006/relationships/image" Target="../media/image180.png"/><Relationship Id="rId11" Type="http://schemas.openxmlformats.org/officeDocument/2006/relationships/image" Target="../media/image175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53" Type="http://schemas.openxmlformats.org/officeDocument/2006/relationships/image" Target="../media/image217.png"/><Relationship Id="rId58" Type="http://schemas.openxmlformats.org/officeDocument/2006/relationships/image" Target="../media/image222.png"/><Relationship Id="rId74" Type="http://schemas.openxmlformats.org/officeDocument/2006/relationships/image" Target="../media/image238.png"/><Relationship Id="rId79" Type="http://schemas.openxmlformats.org/officeDocument/2006/relationships/image" Target="../media/image243.png"/><Relationship Id="rId5" Type="http://schemas.openxmlformats.org/officeDocument/2006/relationships/image" Target="../media/image169.png"/><Relationship Id="rId90" Type="http://schemas.openxmlformats.org/officeDocument/2006/relationships/image" Target="../media/image254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56" Type="http://schemas.openxmlformats.org/officeDocument/2006/relationships/image" Target="../media/image220.png"/><Relationship Id="rId64" Type="http://schemas.openxmlformats.org/officeDocument/2006/relationships/image" Target="../media/image228.png"/><Relationship Id="rId69" Type="http://schemas.openxmlformats.org/officeDocument/2006/relationships/image" Target="../media/image233.png"/><Relationship Id="rId77" Type="http://schemas.openxmlformats.org/officeDocument/2006/relationships/image" Target="../media/image241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72" Type="http://schemas.openxmlformats.org/officeDocument/2006/relationships/image" Target="../media/image236.png"/><Relationship Id="rId80" Type="http://schemas.openxmlformats.org/officeDocument/2006/relationships/image" Target="../media/image244.png"/><Relationship Id="rId85" Type="http://schemas.openxmlformats.org/officeDocument/2006/relationships/image" Target="../media/image249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59" Type="http://schemas.openxmlformats.org/officeDocument/2006/relationships/image" Target="../media/image223.png"/><Relationship Id="rId67" Type="http://schemas.openxmlformats.org/officeDocument/2006/relationships/image" Target="../media/image231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62" Type="http://schemas.openxmlformats.org/officeDocument/2006/relationships/image" Target="../media/image226.png"/><Relationship Id="rId70" Type="http://schemas.openxmlformats.org/officeDocument/2006/relationships/image" Target="../media/image234.png"/><Relationship Id="rId75" Type="http://schemas.openxmlformats.org/officeDocument/2006/relationships/image" Target="../media/image239.png"/><Relationship Id="rId83" Type="http://schemas.openxmlformats.org/officeDocument/2006/relationships/image" Target="../media/image247.png"/><Relationship Id="rId88" Type="http://schemas.openxmlformats.org/officeDocument/2006/relationships/image" Target="../media/image252.png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Relationship Id="rId57" Type="http://schemas.openxmlformats.org/officeDocument/2006/relationships/image" Target="../media/image221.png"/><Relationship Id="rId10" Type="http://schemas.openxmlformats.org/officeDocument/2006/relationships/image" Target="../media/image174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60" Type="http://schemas.openxmlformats.org/officeDocument/2006/relationships/image" Target="../media/image224.png"/><Relationship Id="rId65" Type="http://schemas.openxmlformats.org/officeDocument/2006/relationships/image" Target="../media/image229.png"/><Relationship Id="rId73" Type="http://schemas.openxmlformats.org/officeDocument/2006/relationships/image" Target="../media/image237.png"/><Relationship Id="rId78" Type="http://schemas.openxmlformats.org/officeDocument/2006/relationships/image" Target="../media/image242.png"/><Relationship Id="rId81" Type="http://schemas.openxmlformats.org/officeDocument/2006/relationships/image" Target="../media/image245.png"/><Relationship Id="rId86" Type="http://schemas.openxmlformats.org/officeDocument/2006/relationships/image" Target="../media/image250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9" Type="http://schemas.openxmlformats.org/officeDocument/2006/relationships/image" Target="../media/image203.png"/><Relationship Id="rId34" Type="http://schemas.openxmlformats.org/officeDocument/2006/relationships/image" Target="../media/image198.png"/><Relationship Id="rId50" Type="http://schemas.openxmlformats.org/officeDocument/2006/relationships/image" Target="../media/image214.png"/><Relationship Id="rId55" Type="http://schemas.openxmlformats.org/officeDocument/2006/relationships/image" Target="../media/image219.png"/><Relationship Id="rId76" Type="http://schemas.openxmlformats.org/officeDocument/2006/relationships/image" Target="../media/image240.png"/><Relationship Id="rId7" Type="http://schemas.openxmlformats.org/officeDocument/2006/relationships/image" Target="../media/image171.png"/><Relationship Id="rId71" Type="http://schemas.openxmlformats.org/officeDocument/2006/relationships/image" Target="../media/image235.png"/><Relationship Id="rId92" Type="http://schemas.openxmlformats.org/officeDocument/2006/relationships/image" Target="../media/image256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193.png"/><Relationship Id="rId24" Type="http://schemas.openxmlformats.org/officeDocument/2006/relationships/image" Target="../media/image188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66" Type="http://schemas.openxmlformats.org/officeDocument/2006/relationships/image" Target="../media/image230.png"/><Relationship Id="rId87" Type="http://schemas.openxmlformats.org/officeDocument/2006/relationships/image" Target="../media/image251.png"/><Relationship Id="rId61" Type="http://schemas.openxmlformats.org/officeDocument/2006/relationships/image" Target="../media/image225.png"/><Relationship Id="rId82" Type="http://schemas.openxmlformats.org/officeDocument/2006/relationships/image" Target="../media/image246.png"/><Relationship Id="rId19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6.png"/><Relationship Id="rId21" Type="http://schemas.openxmlformats.org/officeDocument/2006/relationships/image" Target="../media/image261.png"/><Relationship Id="rId42" Type="http://schemas.openxmlformats.org/officeDocument/2006/relationships/image" Target="../media/image282.png"/><Relationship Id="rId47" Type="http://schemas.openxmlformats.org/officeDocument/2006/relationships/image" Target="../media/image287.png"/><Relationship Id="rId63" Type="http://schemas.openxmlformats.org/officeDocument/2006/relationships/image" Target="../media/image303.png"/><Relationship Id="rId68" Type="http://schemas.openxmlformats.org/officeDocument/2006/relationships/image" Target="../media/image308.png"/><Relationship Id="rId84" Type="http://schemas.openxmlformats.org/officeDocument/2006/relationships/image" Target="../media/image324.png"/><Relationship Id="rId89" Type="http://schemas.openxmlformats.org/officeDocument/2006/relationships/image" Target="../media/image329.png"/><Relationship Id="rId16" Type="http://schemas.openxmlformats.org/officeDocument/2006/relationships/image" Target="../media/image72.png"/><Relationship Id="rId11" Type="http://schemas.openxmlformats.org/officeDocument/2006/relationships/image" Target="../media/image67.png"/><Relationship Id="rId32" Type="http://schemas.openxmlformats.org/officeDocument/2006/relationships/image" Target="../media/image272.png"/><Relationship Id="rId37" Type="http://schemas.openxmlformats.org/officeDocument/2006/relationships/image" Target="../media/image277.png"/><Relationship Id="rId53" Type="http://schemas.openxmlformats.org/officeDocument/2006/relationships/image" Target="../media/image293.png"/><Relationship Id="rId58" Type="http://schemas.openxmlformats.org/officeDocument/2006/relationships/image" Target="../media/image298.png"/><Relationship Id="rId74" Type="http://schemas.openxmlformats.org/officeDocument/2006/relationships/image" Target="../media/image314.png"/><Relationship Id="rId79" Type="http://schemas.openxmlformats.org/officeDocument/2006/relationships/image" Target="../media/image319.png"/><Relationship Id="rId5" Type="http://schemas.openxmlformats.org/officeDocument/2006/relationships/image" Target="../media/image56.png"/><Relationship Id="rId90" Type="http://schemas.openxmlformats.org/officeDocument/2006/relationships/image" Target="../media/image330.png"/><Relationship Id="rId14" Type="http://schemas.openxmlformats.org/officeDocument/2006/relationships/image" Target="../media/image70.png"/><Relationship Id="rId22" Type="http://schemas.openxmlformats.org/officeDocument/2006/relationships/image" Target="../media/image262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43" Type="http://schemas.openxmlformats.org/officeDocument/2006/relationships/image" Target="../media/image283.png"/><Relationship Id="rId48" Type="http://schemas.openxmlformats.org/officeDocument/2006/relationships/image" Target="../media/image288.png"/><Relationship Id="rId56" Type="http://schemas.openxmlformats.org/officeDocument/2006/relationships/image" Target="../media/image296.png"/><Relationship Id="rId64" Type="http://schemas.openxmlformats.org/officeDocument/2006/relationships/image" Target="../media/image304.png"/><Relationship Id="rId69" Type="http://schemas.openxmlformats.org/officeDocument/2006/relationships/image" Target="../media/image309.png"/><Relationship Id="rId77" Type="http://schemas.openxmlformats.org/officeDocument/2006/relationships/image" Target="../media/image317.png"/><Relationship Id="rId8" Type="http://schemas.openxmlformats.org/officeDocument/2006/relationships/image" Target="../media/image59.png"/><Relationship Id="rId51" Type="http://schemas.openxmlformats.org/officeDocument/2006/relationships/image" Target="../media/image291.png"/><Relationship Id="rId72" Type="http://schemas.openxmlformats.org/officeDocument/2006/relationships/image" Target="../media/image312.png"/><Relationship Id="rId80" Type="http://schemas.openxmlformats.org/officeDocument/2006/relationships/image" Target="../media/image320.png"/><Relationship Id="rId85" Type="http://schemas.openxmlformats.org/officeDocument/2006/relationships/image" Target="../media/image325.png"/><Relationship Id="rId3" Type="http://schemas.openxmlformats.org/officeDocument/2006/relationships/image" Target="../media/image54.png"/><Relationship Id="rId12" Type="http://schemas.openxmlformats.org/officeDocument/2006/relationships/image" Target="../media/image68.png"/><Relationship Id="rId17" Type="http://schemas.openxmlformats.org/officeDocument/2006/relationships/image" Target="../media/image29.png"/><Relationship Id="rId25" Type="http://schemas.openxmlformats.org/officeDocument/2006/relationships/image" Target="../media/image265.png"/><Relationship Id="rId33" Type="http://schemas.openxmlformats.org/officeDocument/2006/relationships/image" Target="../media/image273.png"/><Relationship Id="rId38" Type="http://schemas.openxmlformats.org/officeDocument/2006/relationships/image" Target="../media/image278.png"/><Relationship Id="rId46" Type="http://schemas.openxmlformats.org/officeDocument/2006/relationships/image" Target="../media/image286.png"/><Relationship Id="rId59" Type="http://schemas.openxmlformats.org/officeDocument/2006/relationships/image" Target="../media/image299.png"/><Relationship Id="rId67" Type="http://schemas.openxmlformats.org/officeDocument/2006/relationships/image" Target="../media/image307.png"/><Relationship Id="rId20" Type="http://schemas.openxmlformats.org/officeDocument/2006/relationships/image" Target="../media/image260.png"/><Relationship Id="rId41" Type="http://schemas.openxmlformats.org/officeDocument/2006/relationships/image" Target="../media/image281.png"/><Relationship Id="rId54" Type="http://schemas.openxmlformats.org/officeDocument/2006/relationships/image" Target="../media/image294.png"/><Relationship Id="rId62" Type="http://schemas.openxmlformats.org/officeDocument/2006/relationships/image" Target="../media/image302.png"/><Relationship Id="rId70" Type="http://schemas.openxmlformats.org/officeDocument/2006/relationships/image" Target="../media/image310.png"/><Relationship Id="rId75" Type="http://schemas.openxmlformats.org/officeDocument/2006/relationships/image" Target="../media/image315.png"/><Relationship Id="rId83" Type="http://schemas.openxmlformats.org/officeDocument/2006/relationships/image" Target="../media/image323.png"/><Relationship Id="rId88" Type="http://schemas.openxmlformats.org/officeDocument/2006/relationships/image" Target="../media/image328.png"/><Relationship Id="rId91" Type="http://schemas.openxmlformats.org/officeDocument/2006/relationships/image" Target="../media/image3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5" Type="http://schemas.openxmlformats.org/officeDocument/2006/relationships/image" Target="../media/image71.png"/><Relationship Id="rId23" Type="http://schemas.openxmlformats.org/officeDocument/2006/relationships/image" Target="../media/image263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49" Type="http://schemas.openxmlformats.org/officeDocument/2006/relationships/image" Target="../media/image289.png"/><Relationship Id="rId57" Type="http://schemas.openxmlformats.org/officeDocument/2006/relationships/image" Target="../media/image297.png"/><Relationship Id="rId10" Type="http://schemas.openxmlformats.org/officeDocument/2006/relationships/image" Target="../media/image258.png"/><Relationship Id="rId31" Type="http://schemas.openxmlformats.org/officeDocument/2006/relationships/image" Target="../media/image271.png"/><Relationship Id="rId44" Type="http://schemas.openxmlformats.org/officeDocument/2006/relationships/image" Target="../media/image284.png"/><Relationship Id="rId52" Type="http://schemas.openxmlformats.org/officeDocument/2006/relationships/image" Target="../media/image292.png"/><Relationship Id="rId60" Type="http://schemas.openxmlformats.org/officeDocument/2006/relationships/image" Target="../media/image300.png"/><Relationship Id="rId65" Type="http://schemas.openxmlformats.org/officeDocument/2006/relationships/image" Target="../media/image305.png"/><Relationship Id="rId73" Type="http://schemas.openxmlformats.org/officeDocument/2006/relationships/image" Target="../media/image313.png"/><Relationship Id="rId78" Type="http://schemas.openxmlformats.org/officeDocument/2006/relationships/image" Target="../media/image318.png"/><Relationship Id="rId81" Type="http://schemas.openxmlformats.org/officeDocument/2006/relationships/image" Target="../media/image321.png"/><Relationship Id="rId86" Type="http://schemas.openxmlformats.org/officeDocument/2006/relationships/image" Target="../media/image326.png"/><Relationship Id="rId4" Type="http://schemas.openxmlformats.org/officeDocument/2006/relationships/image" Target="../media/image55.png"/><Relationship Id="rId9" Type="http://schemas.openxmlformats.org/officeDocument/2006/relationships/image" Target="../media/image257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9" Type="http://schemas.openxmlformats.org/officeDocument/2006/relationships/image" Target="../media/image279.png"/><Relationship Id="rId34" Type="http://schemas.openxmlformats.org/officeDocument/2006/relationships/image" Target="../media/image274.png"/><Relationship Id="rId50" Type="http://schemas.openxmlformats.org/officeDocument/2006/relationships/image" Target="../media/image290.png"/><Relationship Id="rId55" Type="http://schemas.openxmlformats.org/officeDocument/2006/relationships/image" Target="../media/image295.png"/><Relationship Id="rId76" Type="http://schemas.openxmlformats.org/officeDocument/2006/relationships/image" Target="../media/image316.png"/><Relationship Id="rId7" Type="http://schemas.openxmlformats.org/officeDocument/2006/relationships/image" Target="../media/image58.png"/><Relationship Id="rId71" Type="http://schemas.openxmlformats.org/officeDocument/2006/relationships/image" Target="../media/image311.png"/><Relationship Id="rId92" Type="http://schemas.openxmlformats.org/officeDocument/2006/relationships/image" Target="../media/image332.pn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269.png"/><Relationship Id="rId24" Type="http://schemas.openxmlformats.org/officeDocument/2006/relationships/image" Target="../media/image264.png"/><Relationship Id="rId40" Type="http://schemas.openxmlformats.org/officeDocument/2006/relationships/image" Target="../media/image280.png"/><Relationship Id="rId45" Type="http://schemas.openxmlformats.org/officeDocument/2006/relationships/image" Target="../media/image285.png"/><Relationship Id="rId66" Type="http://schemas.openxmlformats.org/officeDocument/2006/relationships/image" Target="../media/image306.png"/><Relationship Id="rId87" Type="http://schemas.openxmlformats.org/officeDocument/2006/relationships/image" Target="../media/image327.png"/><Relationship Id="rId61" Type="http://schemas.openxmlformats.org/officeDocument/2006/relationships/image" Target="../media/image301.png"/><Relationship Id="rId82" Type="http://schemas.openxmlformats.org/officeDocument/2006/relationships/image" Target="../media/image322.png"/><Relationship Id="rId19" Type="http://schemas.openxmlformats.org/officeDocument/2006/relationships/image" Target="../media/image25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6.png"/><Relationship Id="rId21" Type="http://schemas.openxmlformats.org/officeDocument/2006/relationships/image" Target="../media/image351.png"/><Relationship Id="rId42" Type="http://schemas.openxmlformats.org/officeDocument/2006/relationships/image" Target="../media/image372.png"/><Relationship Id="rId47" Type="http://schemas.openxmlformats.org/officeDocument/2006/relationships/image" Target="../media/image377.png"/><Relationship Id="rId63" Type="http://schemas.openxmlformats.org/officeDocument/2006/relationships/image" Target="../media/image393.png"/><Relationship Id="rId68" Type="http://schemas.openxmlformats.org/officeDocument/2006/relationships/image" Target="../media/image398.png"/><Relationship Id="rId84" Type="http://schemas.openxmlformats.org/officeDocument/2006/relationships/image" Target="../media/image414.png"/><Relationship Id="rId89" Type="http://schemas.openxmlformats.org/officeDocument/2006/relationships/image" Target="../media/image419.png"/><Relationship Id="rId16" Type="http://schemas.openxmlformats.org/officeDocument/2006/relationships/image" Target="../media/image346.png"/><Relationship Id="rId11" Type="http://schemas.openxmlformats.org/officeDocument/2006/relationships/image" Target="../media/image341.png"/><Relationship Id="rId32" Type="http://schemas.openxmlformats.org/officeDocument/2006/relationships/image" Target="../media/image362.png"/><Relationship Id="rId37" Type="http://schemas.openxmlformats.org/officeDocument/2006/relationships/image" Target="../media/image367.png"/><Relationship Id="rId53" Type="http://schemas.openxmlformats.org/officeDocument/2006/relationships/image" Target="../media/image383.png"/><Relationship Id="rId58" Type="http://schemas.openxmlformats.org/officeDocument/2006/relationships/image" Target="../media/image388.png"/><Relationship Id="rId74" Type="http://schemas.openxmlformats.org/officeDocument/2006/relationships/image" Target="../media/image404.png"/><Relationship Id="rId79" Type="http://schemas.openxmlformats.org/officeDocument/2006/relationships/image" Target="../media/image409.png"/><Relationship Id="rId5" Type="http://schemas.openxmlformats.org/officeDocument/2006/relationships/image" Target="../media/image335.png"/><Relationship Id="rId90" Type="http://schemas.openxmlformats.org/officeDocument/2006/relationships/image" Target="../media/image420.png"/><Relationship Id="rId14" Type="http://schemas.openxmlformats.org/officeDocument/2006/relationships/image" Target="../media/image344.png"/><Relationship Id="rId22" Type="http://schemas.openxmlformats.org/officeDocument/2006/relationships/image" Target="../media/image352.png"/><Relationship Id="rId27" Type="http://schemas.openxmlformats.org/officeDocument/2006/relationships/image" Target="../media/image357.png"/><Relationship Id="rId30" Type="http://schemas.openxmlformats.org/officeDocument/2006/relationships/image" Target="../media/image360.png"/><Relationship Id="rId35" Type="http://schemas.openxmlformats.org/officeDocument/2006/relationships/image" Target="../media/image365.png"/><Relationship Id="rId43" Type="http://schemas.openxmlformats.org/officeDocument/2006/relationships/image" Target="../media/image373.png"/><Relationship Id="rId48" Type="http://schemas.openxmlformats.org/officeDocument/2006/relationships/image" Target="../media/image378.png"/><Relationship Id="rId56" Type="http://schemas.openxmlformats.org/officeDocument/2006/relationships/image" Target="../media/image386.png"/><Relationship Id="rId64" Type="http://schemas.openxmlformats.org/officeDocument/2006/relationships/image" Target="../media/image394.png"/><Relationship Id="rId69" Type="http://schemas.openxmlformats.org/officeDocument/2006/relationships/image" Target="../media/image399.png"/><Relationship Id="rId77" Type="http://schemas.openxmlformats.org/officeDocument/2006/relationships/image" Target="../media/image407.png"/><Relationship Id="rId8" Type="http://schemas.openxmlformats.org/officeDocument/2006/relationships/image" Target="../media/image338.png"/><Relationship Id="rId51" Type="http://schemas.openxmlformats.org/officeDocument/2006/relationships/image" Target="../media/image381.png"/><Relationship Id="rId72" Type="http://schemas.openxmlformats.org/officeDocument/2006/relationships/image" Target="../media/image402.png"/><Relationship Id="rId80" Type="http://schemas.openxmlformats.org/officeDocument/2006/relationships/image" Target="../media/image410.png"/><Relationship Id="rId85" Type="http://schemas.openxmlformats.org/officeDocument/2006/relationships/image" Target="../media/image415.png"/><Relationship Id="rId3" Type="http://schemas.openxmlformats.org/officeDocument/2006/relationships/image" Target="../media/image333.png"/><Relationship Id="rId12" Type="http://schemas.openxmlformats.org/officeDocument/2006/relationships/image" Target="../media/image342.png"/><Relationship Id="rId17" Type="http://schemas.openxmlformats.org/officeDocument/2006/relationships/image" Target="../media/image347.png"/><Relationship Id="rId25" Type="http://schemas.openxmlformats.org/officeDocument/2006/relationships/image" Target="../media/image355.png"/><Relationship Id="rId33" Type="http://schemas.openxmlformats.org/officeDocument/2006/relationships/image" Target="../media/image363.png"/><Relationship Id="rId38" Type="http://schemas.openxmlformats.org/officeDocument/2006/relationships/image" Target="../media/image368.png"/><Relationship Id="rId46" Type="http://schemas.openxmlformats.org/officeDocument/2006/relationships/image" Target="../media/image376.png"/><Relationship Id="rId59" Type="http://schemas.openxmlformats.org/officeDocument/2006/relationships/image" Target="../media/image389.png"/><Relationship Id="rId67" Type="http://schemas.openxmlformats.org/officeDocument/2006/relationships/image" Target="../media/image397.png"/><Relationship Id="rId20" Type="http://schemas.openxmlformats.org/officeDocument/2006/relationships/image" Target="../media/image350.png"/><Relationship Id="rId41" Type="http://schemas.openxmlformats.org/officeDocument/2006/relationships/image" Target="../media/image371.png"/><Relationship Id="rId54" Type="http://schemas.openxmlformats.org/officeDocument/2006/relationships/image" Target="../media/image384.png"/><Relationship Id="rId62" Type="http://schemas.openxmlformats.org/officeDocument/2006/relationships/image" Target="../media/image392.png"/><Relationship Id="rId70" Type="http://schemas.openxmlformats.org/officeDocument/2006/relationships/image" Target="../media/image400.png"/><Relationship Id="rId75" Type="http://schemas.openxmlformats.org/officeDocument/2006/relationships/image" Target="../media/image405.png"/><Relationship Id="rId83" Type="http://schemas.openxmlformats.org/officeDocument/2006/relationships/image" Target="../media/image413.png"/><Relationship Id="rId88" Type="http://schemas.openxmlformats.org/officeDocument/2006/relationships/image" Target="../media/image418.png"/><Relationship Id="rId91" Type="http://schemas.openxmlformats.org/officeDocument/2006/relationships/image" Target="../media/image4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6.png"/><Relationship Id="rId15" Type="http://schemas.openxmlformats.org/officeDocument/2006/relationships/image" Target="../media/image345.png"/><Relationship Id="rId23" Type="http://schemas.openxmlformats.org/officeDocument/2006/relationships/image" Target="../media/image353.png"/><Relationship Id="rId28" Type="http://schemas.openxmlformats.org/officeDocument/2006/relationships/image" Target="../media/image358.png"/><Relationship Id="rId36" Type="http://schemas.openxmlformats.org/officeDocument/2006/relationships/image" Target="../media/image366.png"/><Relationship Id="rId49" Type="http://schemas.openxmlformats.org/officeDocument/2006/relationships/image" Target="../media/image379.png"/><Relationship Id="rId57" Type="http://schemas.openxmlformats.org/officeDocument/2006/relationships/image" Target="../media/image387.png"/><Relationship Id="rId10" Type="http://schemas.openxmlformats.org/officeDocument/2006/relationships/image" Target="../media/image340.png"/><Relationship Id="rId31" Type="http://schemas.openxmlformats.org/officeDocument/2006/relationships/image" Target="../media/image361.png"/><Relationship Id="rId44" Type="http://schemas.openxmlformats.org/officeDocument/2006/relationships/image" Target="../media/image374.png"/><Relationship Id="rId52" Type="http://schemas.openxmlformats.org/officeDocument/2006/relationships/image" Target="../media/image382.png"/><Relationship Id="rId60" Type="http://schemas.openxmlformats.org/officeDocument/2006/relationships/image" Target="../media/image390.png"/><Relationship Id="rId65" Type="http://schemas.openxmlformats.org/officeDocument/2006/relationships/image" Target="../media/image395.png"/><Relationship Id="rId73" Type="http://schemas.openxmlformats.org/officeDocument/2006/relationships/image" Target="../media/image403.png"/><Relationship Id="rId78" Type="http://schemas.openxmlformats.org/officeDocument/2006/relationships/image" Target="../media/image408.png"/><Relationship Id="rId81" Type="http://schemas.openxmlformats.org/officeDocument/2006/relationships/image" Target="../media/image411.png"/><Relationship Id="rId86" Type="http://schemas.openxmlformats.org/officeDocument/2006/relationships/image" Target="../media/image416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3" Type="http://schemas.openxmlformats.org/officeDocument/2006/relationships/image" Target="../media/image343.png"/><Relationship Id="rId18" Type="http://schemas.openxmlformats.org/officeDocument/2006/relationships/image" Target="../media/image348.png"/><Relationship Id="rId39" Type="http://schemas.openxmlformats.org/officeDocument/2006/relationships/image" Target="../media/image369.png"/><Relationship Id="rId34" Type="http://schemas.openxmlformats.org/officeDocument/2006/relationships/image" Target="../media/image364.png"/><Relationship Id="rId50" Type="http://schemas.openxmlformats.org/officeDocument/2006/relationships/image" Target="../media/image380.png"/><Relationship Id="rId55" Type="http://schemas.openxmlformats.org/officeDocument/2006/relationships/image" Target="../media/image385.png"/><Relationship Id="rId76" Type="http://schemas.openxmlformats.org/officeDocument/2006/relationships/image" Target="../media/image406.png"/><Relationship Id="rId7" Type="http://schemas.openxmlformats.org/officeDocument/2006/relationships/image" Target="../media/image337.png"/><Relationship Id="rId71" Type="http://schemas.openxmlformats.org/officeDocument/2006/relationships/image" Target="../media/image401.png"/><Relationship Id="rId92" Type="http://schemas.openxmlformats.org/officeDocument/2006/relationships/image" Target="../media/image422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359.png"/><Relationship Id="rId24" Type="http://schemas.openxmlformats.org/officeDocument/2006/relationships/image" Target="../media/image354.png"/><Relationship Id="rId40" Type="http://schemas.openxmlformats.org/officeDocument/2006/relationships/image" Target="../media/image370.png"/><Relationship Id="rId45" Type="http://schemas.openxmlformats.org/officeDocument/2006/relationships/image" Target="../media/image375.png"/><Relationship Id="rId66" Type="http://schemas.openxmlformats.org/officeDocument/2006/relationships/image" Target="../media/image396.png"/><Relationship Id="rId87" Type="http://schemas.openxmlformats.org/officeDocument/2006/relationships/image" Target="../media/image417.png"/><Relationship Id="rId61" Type="http://schemas.openxmlformats.org/officeDocument/2006/relationships/image" Target="../media/image391.png"/><Relationship Id="rId82" Type="http://schemas.openxmlformats.org/officeDocument/2006/relationships/image" Target="../media/image412.png"/><Relationship Id="rId19" Type="http://schemas.openxmlformats.org/officeDocument/2006/relationships/image" Target="../media/image34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6.png"/><Relationship Id="rId21" Type="http://schemas.openxmlformats.org/officeDocument/2006/relationships/image" Target="../media/image441.png"/><Relationship Id="rId42" Type="http://schemas.openxmlformats.org/officeDocument/2006/relationships/image" Target="../media/image462.png"/><Relationship Id="rId47" Type="http://schemas.openxmlformats.org/officeDocument/2006/relationships/image" Target="../media/image467.png"/><Relationship Id="rId63" Type="http://schemas.openxmlformats.org/officeDocument/2006/relationships/image" Target="../media/image483.png"/><Relationship Id="rId68" Type="http://schemas.openxmlformats.org/officeDocument/2006/relationships/image" Target="../media/image488.png"/><Relationship Id="rId84" Type="http://schemas.openxmlformats.org/officeDocument/2006/relationships/image" Target="../media/image504.png"/><Relationship Id="rId89" Type="http://schemas.openxmlformats.org/officeDocument/2006/relationships/image" Target="../media/image509.png"/><Relationship Id="rId16" Type="http://schemas.openxmlformats.org/officeDocument/2006/relationships/image" Target="../media/image436.png"/><Relationship Id="rId11" Type="http://schemas.openxmlformats.org/officeDocument/2006/relationships/image" Target="../media/image431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53" Type="http://schemas.openxmlformats.org/officeDocument/2006/relationships/image" Target="../media/image473.png"/><Relationship Id="rId58" Type="http://schemas.openxmlformats.org/officeDocument/2006/relationships/image" Target="../media/image478.png"/><Relationship Id="rId74" Type="http://schemas.openxmlformats.org/officeDocument/2006/relationships/image" Target="../media/image494.png"/><Relationship Id="rId79" Type="http://schemas.openxmlformats.org/officeDocument/2006/relationships/image" Target="../media/image499.png"/><Relationship Id="rId5" Type="http://schemas.openxmlformats.org/officeDocument/2006/relationships/image" Target="../media/image425.png"/><Relationship Id="rId90" Type="http://schemas.openxmlformats.org/officeDocument/2006/relationships/image" Target="../media/image510.png"/><Relationship Id="rId14" Type="http://schemas.openxmlformats.org/officeDocument/2006/relationships/image" Target="../media/image434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43" Type="http://schemas.openxmlformats.org/officeDocument/2006/relationships/image" Target="../media/image463.png"/><Relationship Id="rId48" Type="http://schemas.openxmlformats.org/officeDocument/2006/relationships/image" Target="../media/image468.png"/><Relationship Id="rId56" Type="http://schemas.openxmlformats.org/officeDocument/2006/relationships/image" Target="../media/image476.png"/><Relationship Id="rId64" Type="http://schemas.openxmlformats.org/officeDocument/2006/relationships/image" Target="../media/image484.png"/><Relationship Id="rId69" Type="http://schemas.openxmlformats.org/officeDocument/2006/relationships/image" Target="../media/image489.png"/><Relationship Id="rId77" Type="http://schemas.openxmlformats.org/officeDocument/2006/relationships/image" Target="../media/image497.png"/><Relationship Id="rId8" Type="http://schemas.openxmlformats.org/officeDocument/2006/relationships/image" Target="../media/image428.png"/><Relationship Id="rId51" Type="http://schemas.openxmlformats.org/officeDocument/2006/relationships/image" Target="../media/image471.png"/><Relationship Id="rId72" Type="http://schemas.openxmlformats.org/officeDocument/2006/relationships/image" Target="../media/image492.png"/><Relationship Id="rId80" Type="http://schemas.openxmlformats.org/officeDocument/2006/relationships/image" Target="../media/image500.png"/><Relationship Id="rId85" Type="http://schemas.openxmlformats.org/officeDocument/2006/relationships/image" Target="../media/image505.png"/><Relationship Id="rId3" Type="http://schemas.openxmlformats.org/officeDocument/2006/relationships/image" Target="../media/image423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Relationship Id="rId46" Type="http://schemas.openxmlformats.org/officeDocument/2006/relationships/image" Target="../media/image466.png"/><Relationship Id="rId59" Type="http://schemas.openxmlformats.org/officeDocument/2006/relationships/image" Target="../media/image479.png"/><Relationship Id="rId67" Type="http://schemas.openxmlformats.org/officeDocument/2006/relationships/image" Target="../media/image487.png"/><Relationship Id="rId20" Type="http://schemas.openxmlformats.org/officeDocument/2006/relationships/image" Target="../media/image440.png"/><Relationship Id="rId41" Type="http://schemas.openxmlformats.org/officeDocument/2006/relationships/image" Target="../media/image461.png"/><Relationship Id="rId54" Type="http://schemas.openxmlformats.org/officeDocument/2006/relationships/image" Target="../media/image474.png"/><Relationship Id="rId62" Type="http://schemas.openxmlformats.org/officeDocument/2006/relationships/image" Target="../media/image482.png"/><Relationship Id="rId70" Type="http://schemas.openxmlformats.org/officeDocument/2006/relationships/image" Target="../media/image490.png"/><Relationship Id="rId75" Type="http://schemas.openxmlformats.org/officeDocument/2006/relationships/image" Target="../media/image495.png"/><Relationship Id="rId83" Type="http://schemas.openxmlformats.org/officeDocument/2006/relationships/image" Target="../media/image503.png"/><Relationship Id="rId88" Type="http://schemas.openxmlformats.org/officeDocument/2006/relationships/image" Target="../media/image508.png"/><Relationship Id="rId91" Type="http://schemas.openxmlformats.org/officeDocument/2006/relationships/image" Target="../media/image5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6.png"/><Relationship Id="rId15" Type="http://schemas.openxmlformats.org/officeDocument/2006/relationships/image" Target="../media/image435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49" Type="http://schemas.openxmlformats.org/officeDocument/2006/relationships/image" Target="../media/image469.png"/><Relationship Id="rId57" Type="http://schemas.openxmlformats.org/officeDocument/2006/relationships/image" Target="../media/image477.png"/><Relationship Id="rId10" Type="http://schemas.openxmlformats.org/officeDocument/2006/relationships/image" Target="../media/image430.png"/><Relationship Id="rId31" Type="http://schemas.openxmlformats.org/officeDocument/2006/relationships/image" Target="../media/image451.png"/><Relationship Id="rId44" Type="http://schemas.openxmlformats.org/officeDocument/2006/relationships/image" Target="../media/image464.png"/><Relationship Id="rId52" Type="http://schemas.openxmlformats.org/officeDocument/2006/relationships/image" Target="../media/image472.png"/><Relationship Id="rId60" Type="http://schemas.openxmlformats.org/officeDocument/2006/relationships/image" Target="../media/image480.png"/><Relationship Id="rId65" Type="http://schemas.openxmlformats.org/officeDocument/2006/relationships/image" Target="../media/image485.png"/><Relationship Id="rId73" Type="http://schemas.openxmlformats.org/officeDocument/2006/relationships/image" Target="../media/image493.png"/><Relationship Id="rId78" Type="http://schemas.openxmlformats.org/officeDocument/2006/relationships/image" Target="../media/image498.png"/><Relationship Id="rId81" Type="http://schemas.openxmlformats.org/officeDocument/2006/relationships/image" Target="../media/image501.png"/><Relationship Id="rId86" Type="http://schemas.openxmlformats.org/officeDocument/2006/relationships/image" Target="../media/image506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39" Type="http://schemas.openxmlformats.org/officeDocument/2006/relationships/image" Target="../media/image459.png"/><Relationship Id="rId34" Type="http://schemas.openxmlformats.org/officeDocument/2006/relationships/image" Target="../media/image454.png"/><Relationship Id="rId50" Type="http://schemas.openxmlformats.org/officeDocument/2006/relationships/image" Target="../media/image470.png"/><Relationship Id="rId55" Type="http://schemas.openxmlformats.org/officeDocument/2006/relationships/image" Target="../media/image475.png"/><Relationship Id="rId76" Type="http://schemas.openxmlformats.org/officeDocument/2006/relationships/image" Target="../media/image496.png"/><Relationship Id="rId7" Type="http://schemas.openxmlformats.org/officeDocument/2006/relationships/image" Target="../media/image427.png"/><Relationship Id="rId71" Type="http://schemas.openxmlformats.org/officeDocument/2006/relationships/image" Target="../media/image491.png"/><Relationship Id="rId92" Type="http://schemas.openxmlformats.org/officeDocument/2006/relationships/image" Target="../media/image512.pn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449.png"/><Relationship Id="rId24" Type="http://schemas.openxmlformats.org/officeDocument/2006/relationships/image" Target="../media/image444.png"/><Relationship Id="rId40" Type="http://schemas.openxmlformats.org/officeDocument/2006/relationships/image" Target="../media/image460.png"/><Relationship Id="rId45" Type="http://schemas.openxmlformats.org/officeDocument/2006/relationships/image" Target="../media/image465.png"/><Relationship Id="rId66" Type="http://schemas.openxmlformats.org/officeDocument/2006/relationships/image" Target="../media/image486.png"/><Relationship Id="rId87" Type="http://schemas.openxmlformats.org/officeDocument/2006/relationships/image" Target="../media/image507.png"/><Relationship Id="rId61" Type="http://schemas.openxmlformats.org/officeDocument/2006/relationships/image" Target="../media/image481.png"/><Relationship Id="rId82" Type="http://schemas.openxmlformats.org/officeDocument/2006/relationships/image" Target="../media/image502.png"/><Relationship Id="rId19" Type="http://schemas.openxmlformats.org/officeDocument/2006/relationships/image" Target="../media/image4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6000" dirty="0"/>
          </a:p>
        </p:txBody>
      </p:sp>
      <p:sp>
        <p:nvSpPr>
          <p:cNvPr id="438" name="Google Shape;438;p1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8" name="Google Shape;568;p14"/>
          <p:cNvSpPr txBox="1">
            <a:spLocks noGrp="1"/>
          </p:cNvSpPr>
          <p:nvPr>
            <p:ph type="body" idx="1"/>
          </p:nvPr>
        </p:nvSpPr>
        <p:spPr>
          <a:xfrm>
            <a:off x="1748726" y="877623"/>
            <a:ext cx="869454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9" name="Google Shape;569;p14"/>
          <p:cNvSpPr txBox="1">
            <a:spLocks noGrp="1"/>
          </p:cNvSpPr>
          <p:nvPr>
            <p:ph type="body" idx="2"/>
          </p:nvPr>
        </p:nvSpPr>
        <p:spPr>
          <a:xfrm>
            <a:off x="683325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0" name="Google Shape;570;p14"/>
          <p:cNvSpPr txBox="1">
            <a:spLocks noGrp="1"/>
          </p:cNvSpPr>
          <p:nvPr>
            <p:ph type="body" idx="3"/>
          </p:nvPr>
        </p:nvSpPr>
        <p:spPr>
          <a:xfrm>
            <a:off x="811584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1" name="Google Shape;571;p14"/>
          <p:cNvSpPr txBox="1">
            <a:spLocks noGrp="1"/>
          </p:cNvSpPr>
          <p:nvPr>
            <p:ph type="body" idx="4"/>
          </p:nvPr>
        </p:nvSpPr>
        <p:spPr>
          <a:xfrm>
            <a:off x="683325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2" name="Google Shape;572;p14"/>
          <p:cNvSpPr txBox="1">
            <a:spLocks noGrp="1"/>
          </p:cNvSpPr>
          <p:nvPr>
            <p:ph type="body" idx="5"/>
          </p:nvPr>
        </p:nvSpPr>
        <p:spPr>
          <a:xfrm>
            <a:off x="811584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3" name="Google Shape;573;p14"/>
          <p:cNvSpPr txBox="1">
            <a:spLocks noGrp="1"/>
          </p:cNvSpPr>
          <p:nvPr>
            <p:ph type="body" idx="6"/>
          </p:nvPr>
        </p:nvSpPr>
        <p:spPr>
          <a:xfrm>
            <a:off x="683325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4" name="Google Shape;574;p14"/>
          <p:cNvSpPr txBox="1">
            <a:spLocks noGrp="1"/>
          </p:cNvSpPr>
          <p:nvPr>
            <p:ph type="body" idx="7"/>
          </p:nvPr>
        </p:nvSpPr>
        <p:spPr>
          <a:xfrm>
            <a:off x="811584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5" name="Google Shape;575;p14"/>
          <p:cNvSpPr txBox="1">
            <a:spLocks noGrp="1"/>
          </p:cNvSpPr>
          <p:nvPr>
            <p:ph type="body" idx="8"/>
          </p:nvPr>
        </p:nvSpPr>
        <p:spPr>
          <a:xfrm>
            <a:off x="8506531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6" name="Google Shape;576;p14"/>
          <p:cNvSpPr txBox="1">
            <a:spLocks noGrp="1"/>
          </p:cNvSpPr>
          <p:nvPr>
            <p:ph type="body" idx="9"/>
          </p:nvPr>
        </p:nvSpPr>
        <p:spPr>
          <a:xfrm>
            <a:off x="8701050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7" name="Google Shape;577;p14"/>
          <p:cNvSpPr txBox="1">
            <a:spLocks noGrp="1"/>
          </p:cNvSpPr>
          <p:nvPr>
            <p:ph type="body" idx="13"/>
          </p:nvPr>
        </p:nvSpPr>
        <p:spPr>
          <a:xfrm>
            <a:off x="8506531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body" idx="14"/>
          </p:nvPr>
        </p:nvSpPr>
        <p:spPr>
          <a:xfrm>
            <a:off x="8701050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9" name="Google Shape;579;p14"/>
          <p:cNvSpPr txBox="1">
            <a:spLocks noGrp="1"/>
          </p:cNvSpPr>
          <p:nvPr>
            <p:ph type="body" idx="15"/>
          </p:nvPr>
        </p:nvSpPr>
        <p:spPr>
          <a:xfrm>
            <a:off x="8506531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80" name="Google Shape;580;p14"/>
          <p:cNvSpPr txBox="1">
            <a:spLocks noGrp="1"/>
          </p:cNvSpPr>
          <p:nvPr>
            <p:ph type="body" idx="16"/>
          </p:nvPr>
        </p:nvSpPr>
        <p:spPr>
          <a:xfrm>
            <a:off x="8701050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81" name="Google Shape;581;p1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0324" y="2209800"/>
            <a:ext cx="520320" cy="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4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994" y="2274840"/>
            <a:ext cx="504060" cy="5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3179" y="3634750"/>
            <a:ext cx="504060" cy="52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4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4762" y="3594100"/>
            <a:ext cx="520320" cy="60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9794" y="4981581"/>
            <a:ext cx="536580" cy="53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37712" y="4981581"/>
            <a:ext cx="471540" cy="52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f9522507a_0_0"/>
          <p:cNvSpPr>
            <a:spLocks noGrp="1"/>
          </p:cNvSpPr>
          <p:nvPr>
            <p:ph type="pic" idx="2"/>
          </p:nvPr>
        </p:nvSpPr>
        <p:spPr>
          <a:xfrm>
            <a:off x="2124307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df9522507a_0_0"/>
          <p:cNvSpPr>
            <a:spLocks noGrp="1"/>
          </p:cNvSpPr>
          <p:nvPr>
            <p:ph type="pic" idx="3"/>
          </p:nvPr>
        </p:nvSpPr>
        <p:spPr>
          <a:xfrm>
            <a:off x="7419510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f9522507a_0_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95" name="Google Shape;595;gdf9522507a_0_0"/>
          <p:cNvSpPr txBox="1">
            <a:spLocks noGrp="1"/>
          </p:cNvSpPr>
          <p:nvPr>
            <p:ph type="body" idx="1"/>
          </p:nvPr>
        </p:nvSpPr>
        <p:spPr>
          <a:xfrm>
            <a:off x="16983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6" name="Google Shape;596;gdf9522507a_0_0"/>
          <p:cNvSpPr txBox="1">
            <a:spLocks noGrp="1"/>
          </p:cNvSpPr>
          <p:nvPr>
            <p:ph type="body" idx="4"/>
          </p:nvPr>
        </p:nvSpPr>
        <p:spPr>
          <a:xfrm>
            <a:off x="69942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7" name="Google Shape;597;gdf9522507a_0_0"/>
          <p:cNvSpPr txBox="1">
            <a:spLocks noGrp="1"/>
          </p:cNvSpPr>
          <p:nvPr>
            <p:ph type="body" idx="5"/>
          </p:nvPr>
        </p:nvSpPr>
        <p:spPr>
          <a:xfrm>
            <a:off x="86361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8" name="Google Shape;598;gdf9522507a_0_0"/>
          <p:cNvSpPr txBox="1">
            <a:spLocks noGrp="1"/>
          </p:cNvSpPr>
          <p:nvPr>
            <p:ph type="body" idx="6"/>
          </p:nvPr>
        </p:nvSpPr>
        <p:spPr>
          <a:xfrm>
            <a:off x="621666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5"/>
          <p:cNvSpPr>
            <a:spLocks noGrp="1"/>
          </p:cNvSpPr>
          <p:nvPr>
            <p:ph type="pic" idx="2"/>
          </p:nvPr>
        </p:nvSpPr>
        <p:spPr>
          <a:xfrm>
            <a:off x="1651451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5" name="Google Shape;605;p15"/>
          <p:cNvSpPr>
            <a:spLocks noGrp="1"/>
          </p:cNvSpPr>
          <p:nvPr>
            <p:ph type="pic" idx="3"/>
          </p:nvPr>
        </p:nvSpPr>
        <p:spPr>
          <a:xfrm>
            <a:off x="4994355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6" name="Google Shape;606;p15"/>
          <p:cNvSpPr>
            <a:spLocks noGrp="1"/>
          </p:cNvSpPr>
          <p:nvPr>
            <p:ph type="pic" idx="4"/>
          </p:nvPr>
        </p:nvSpPr>
        <p:spPr>
          <a:xfrm>
            <a:off x="8337259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7" name="Google Shape;607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08" name="Google Shape;608;p15"/>
          <p:cNvSpPr txBox="1">
            <a:spLocks noGrp="1"/>
          </p:cNvSpPr>
          <p:nvPr>
            <p:ph type="body" idx="1"/>
          </p:nvPr>
        </p:nvSpPr>
        <p:spPr>
          <a:xfrm>
            <a:off x="10477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09" name="Google Shape;609;p15"/>
          <p:cNvSpPr txBox="1">
            <a:spLocks noGrp="1"/>
          </p:cNvSpPr>
          <p:nvPr>
            <p:ph type="body" idx="5"/>
          </p:nvPr>
        </p:nvSpPr>
        <p:spPr>
          <a:xfrm>
            <a:off x="10477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0" name="Google Shape;610;p15"/>
          <p:cNvSpPr txBox="1">
            <a:spLocks noGrp="1"/>
          </p:cNvSpPr>
          <p:nvPr>
            <p:ph type="body" idx="6"/>
          </p:nvPr>
        </p:nvSpPr>
        <p:spPr>
          <a:xfrm>
            <a:off x="44386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1" name="Google Shape;611;p15"/>
          <p:cNvSpPr txBox="1">
            <a:spLocks noGrp="1"/>
          </p:cNvSpPr>
          <p:nvPr>
            <p:ph type="body" idx="7"/>
          </p:nvPr>
        </p:nvSpPr>
        <p:spPr>
          <a:xfrm>
            <a:off x="44386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2" name="Google Shape;612;p15"/>
          <p:cNvSpPr txBox="1">
            <a:spLocks noGrp="1"/>
          </p:cNvSpPr>
          <p:nvPr>
            <p:ph type="body" idx="8"/>
          </p:nvPr>
        </p:nvSpPr>
        <p:spPr>
          <a:xfrm>
            <a:off x="777240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3" name="Google Shape;613;p15"/>
          <p:cNvSpPr txBox="1">
            <a:spLocks noGrp="1"/>
          </p:cNvSpPr>
          <p:nvPr>
            <p:ph type="body" idx="9"/>
          </p:nvPr>
        </p:nvSpPr>
        <p:spPr>
          <a:xfrm>
            <a:off x="777240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25" name="Google Shape;625;p17"/>
          <p:cNvSpPr txBox="1">
            <a:spLocks noGrp="1"/>
          </p:cNvSpPr>
          <p:nvPr>
            <p:ph type="body" idx="1"/>
          </p:nvPr>
        </p:nvSpPr>
        <p:spPr>
          <a:xfrm>
            <a:off x="491029" y="1216731"/>
            <a:ext cx="8356409" cy="396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2" name="Google Shape;632;p18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8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8" name="Google Shape;638;p19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20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666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364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0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7632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0" descr="Shap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7615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0" descr="A picture containing 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07600" y="3736785"/>
            <a:ext cx="1536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0" descr="Shap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7683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52" name="Google Shape;652;p20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3" name="Google Shape;653;p20"/>
          <p:cNvSpPr txBox="1">
            <a:spLocks noGrp="1"/>
          </p:cNvSpPr>
          <p:nvPr>
            <p:ph type="body" idx="2"/>
          </p:nvPr>
        </p:nvSpPr>
        <p:spPr>
          <a:xfrm>
            <a:off x="750185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4" name="Google Shape;654;p20"/>
          <p:cNvSpPr txBox="1">
            <a:spLocks noGrp="1"/>
          </p:cNvSpPr>
          <p:nvPr>
            <p:ph type="body" idx="3"/>
          </p:nvPr>
        </p:nvSpPr>
        <p:spPr>
          <a:xfrm>
            <a:off x="648304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5" name="Google Shape;655;p20"/>
          <p:cNvSpPr txBox="1">
            <a:spLocks noGrp="1"/>
          </p:cNvSpPr>
          <p:nvPr>
            <p:ph type="body" idx="4"/>
          </p:nvPr>
        </p:nvSpPr>
        <p:spPr>
          <a:xfrm>
            <a:off x="3880247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6" name="Google Shape;656;p20"/>
          <p:cNvSpPr txBox="1">
            <a:spLocks noGrp="1"/>
          </p:cNvSpPr>
          <p:nvPr>
            <p:ph type="body" idx="5"/>
          </p:nvPr>
        </p:nvSpPr>
        <p:spPr>
          <a:xfrm>
            <a:off x="3778366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7" name="Google Shape;657;p20"/>
          <p:cNvSpPr txBox="1">
            <a:spLocks noGrp="1"/>
          </p:cNvSpPr>
          <p:nvPr>
            <p:ph type="body" idx="6"/>
          </p:nvPr>
        </p:nvSpPr>
        <p:spPr>
          <a:xfrm>
            <a:off x="6992723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8" name="Google Shape;658;p20"/>
          <p:cNvSpPr txBox="1">
            <a:spLocks noGrp="1"/>
          </p:cNvSpPr>
          <p:nvPr>
            <p:ph type="body" idx="7"/>
          </p:nvPr>
        </p:nvSpPr>
        <p:spPr>
          <a:xfrm>
            <a:off x="6890842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body" idx="8"/>
          </p:nvPr>
        </p:nvSpPr>
        <p:spPr>
          <a:xfrm>
            <a:off x="10105201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0" name="Google Shape;660;p20"/>
          <p:cNvSpPr txBox="1">
            <a:spLocks noGrp="1"/>
          </p:cNvSpPr>
          <p:nvPr>
            <p:ph type="body" idx="9"/>
          </p:nvPr>
        </p:nvSpPr>
        <p:spPr>
          <a:xfrm>
            <a:off x="10003320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1" name="Google Shape;661;p20"/>
          <p:cNvSpPr txBox="1">
            <a:spLocks noGrp="1"/>
          </p:cNvSpPr>
          <p:nvPr>
            <p:ph type="body" idx="13"/>
          </p:nvPr>
        </p:nvSpPr>
        <p:spPr>
          <a:xfrm>
            <a:off x="2315217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2" name="Google Shape;662;p20"/>
          <p:cNvSpPr txBox="1">
            <a:spLocks noGrp="1"/>
          </p:cNvSpPr>
          <p:nvPr>
            <p:ph type="body" idx="14"/>
          </p:nvPr>
        </p:nvSpPr>
        <p:spPr>
          <a:xfrm>
            <a:off x="5445279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3" name="Google Shape;663;p20"/>
          <p:cNvSpPr txBox="1">
            <a:spLocks noGrp="1"/>
          </p:cNvSpPr>
          <p:nvPr>
            <p:ph type="body" idx="15"/>
          </p:nvPr>
        </p:nvSpPr>
        <p:spPr>
          <a:xfrm>
            <a:off x="8557755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4" name="Google Shape;664;p20"/>
          <p:cNvSpPr txBox="1">
            <a:spLocks noGrp="1"/>
          </p:cNvSpPr>
          <p:nvPr>
            <p:ph type="body" idx="16"/>
          </p:nvPr>
        </p:nvSpPr>
        <p:spPr>
          <a:xfrm>
            <a:off x="2195750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5" name="Google Shape;665;p20"/>
          <p:cNvSpPr txBox="1">
            <a:spLocks noGrp="1"/>
          </p:cNvSpPr>
          <p:nvPr>
            <p:ph type="body" idx="17"/>
          </p:nvPr>
        </p:nvSpPr>
        <p:spPr>
          <a:xfrm>
            <a:off x="5360981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6" name="Google Shape;666;p20"/>
          <p:cNvSpPr txBox="1">
            <a:spLocks noGrp="1"/>
          </p:cNvSpPr>
          <p:nvPr>
            <p:ph type="body" idx="18"/>
          </p:nvPr>
        </p:nvSpPr>
        <p:spPr>
          <a:xfrm>
            <a:off x="8473457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67" name="Google Shape;667;p2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3985" y="2509745"/>
            <a:ext cx="506506" cy="50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41224" y="2514209"/>
            <a:ext cx="490167" cy="4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0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13852" y="4628562"/>
            <a:ext cx="490167" cy="4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79051" y="2520560"/>
            <a:ext cx="473828" cy="47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0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31780" y="4657535"/>
            <a:ext cx="408472" cy="40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03644" y="4693160"/>
            <a:ext cx="424811" cy="42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55375" y="4648607"/>
            <a:ext cx="441150" cy="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80" name="Google Shape;680;p2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1" name="Google Shape;681;p21"/>
          <p:cNvSpPr txBox="1">
            <a:spLocks noGrp="1"/>
          </p:cNvSpPr>
          <p:nvPr>
            <p:ph type="body" idx="2"/>
          </p:nvPr>
        </p:nvSpPr>
        <p:spPr>
          <a:xfrm>
            <a:off x="767295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2" name="Google Shape;682;p21"/>
          <p:cNvSpPr txBox="1">
            <a:spLocks noGrp="1"/>
          </p:cNvSpPr>
          <p:nvPr>
            <p:ph type="body" idx="3"/>
          </p:nvPr>
        </p:nvSpPr>
        <p:spPr>
          <a:xfrm>
            <a:off x="5233787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3" name="Google Shape;683;p21"/>
          <p:cNvSpPr txBox="1">
            <a:spLocks noGrp="1"/>
          </p:cNvSpPr>
          <p:nvPr>
            <p:ph type="body" idx="4"/>
          </p:nvPr>
        </p:nvSpPr>
        <p:spPr>
          <a:xfrm>
            <a:off x="9665110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4" name="Google Shape;684;p21"/>
          <p:cNvSpPr txBox="1">
            <a:spLocks noGrp="1"/>
          </p:cNvSpPr>
          <p:nvPr>
            <p:ph type="body" idx="5"/>
          </p:nvPr>
        </p:nvSpPr>
        <p:spPr>
          <a:xfrm>
            <a:off x="3018126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5" name="Google Shape;685;p21"/>
          <p:cNvSpPr txBox="1">
            <a:spLocks noGrp="1"/>
          </p:cNvSpPr>
          <p:nvPr>
            <p:ph type="body" idx="6"/>
          </p:nvPr>
        </p:nvSpPr>
        <p:spPr>
          <a:xfrm>
            <a:off x="7449449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86" name="Google Shape;686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181" y="2345992"/>
            <a:ext cx="321573" cy="35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1" descr="A picture containing text, outdoor, sign, wind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5872" y="3249455"/>
            <a:ext cx="311524" cy="3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9026" y="2408326"/>
            <a:ext cx="311524" cy="32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1" descr="Icon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2121" y="3233364"/>
            <a:ext cx="321573" cy="37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57221" y="2393430"/>
            <a:ext cx="331622" cy="331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72" y="1035398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19" y="1884067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366" y="2731225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1413" y="3567957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3432" y="4429651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53505" y="5281878"/>
            <a:ext cx="7772400" cy="798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03" name="Google Shape;703;p22"/>
          <p:cNvSpPr txBox="1">
            <a:spLocks noGrp="1"/>
          </p:cNvSpPr>
          <p:nvPr>
            <p:ph type="body" idx="1"/>
          </p:nvPr>
        </p:nvSpPr>
        <p:spPr>
          <a:xfrm>
            <a:off x="1734758" y="110586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4" name="Google Shape;704;p22"/>
          <p:cNvSpPr txBox="1">
            <a:spLocks noGrp="1"/>
          </p:cNvSpPr>
          <p:nvPr>
            <p:ph type="body" idx="2"/>
          </p:nvPr>
        </p:nvSpPr>
        <p:spPr>
          <a:xfrm>
            <a:off x="880142" y="106866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5" name="Google Shape;705;p22"/>
          <p:cNvSpPr txBox="1">
            <a:spLocks noGrp="1"/>
          </p:cNvSpPr>
          <p:nvPr>
            <p:ph type="body" idx="3"/>
          </p:nvPr>
        </p:nvSpPr>
        <p:spPr>
          <a:xfrm>
            <a:off x="2218084" y="1941889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body" idx="4"/>
          </p:nvPr>
        </p:nvSpPr>
        <p:spPr>
          <a:xfrm>
            <a:off x="1363468" y="190469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body" idx="5"/>
          </p:nvPr>
        </p:nvSpPr>
        <p:spPr>
          <a:xfrm>
            <a:off x="2701410" y="2790975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body" idx="6"/>
          </p:nvPr>
        </p:nvSpPr>
        <p:spPr>
          <a:xfrm>
            <a:off x="1846794" y="275377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body" idx="7"/>
          </p:nvPr>
        </p:nvSpPr>
        <p:spPr>
          <a:xfrm>
            <a:off x="3171673" y="3626997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body" idx="8"/>
          </p:nvPr>
        </p:nvSpPr>
        <p:spPr>
          <a:xfrm>
            <a:off x="2317057" y="3589798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1" name="Google Shape;711;p22"/>
          <p:cNvSpPr txBox="1">
            <a:spLocks noGrp="1"/>
          </p:cNvSpPr>
          <p:nvPr>
            <p:ph type="body" idx="9"/>
          </p:nvPr>
        </p:nvSpPr>
        <p:spPr>
          <a:xfrm>
            <a:off x="3654999" y="448914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body" idx="13"/>
          </p:nvPr>
        </p:nvSpPr>
        <p:spPr>
          <a:xfrm>
            <a:off x="2800383" y="445194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3" name="Google Shape;713;p22"/>
          <p:cNvSpPr txBox="1">
            <a:spLocks noGrp="1"/>
          </p:cNvSpPr>
          <p:nvPr>
            <p:ph type="body" idx="14"/>
          </p:nvPr>
        </p:nvSpPr>
        <p:spPr>
          <a:xfrm>
            <a:off x="4151387" y="5338231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4" name="Google Shape;714;p22"/>
          <p:cNvSpPr txBox="1">
            <a:spLocks noGrp="1"/>
          </p:cNvSpPr>
          <p:nvPr>
            <p:ph type="body" idx="15"/>
          </p:nvPr>
        </p:nvSpPr>
        <p:spPr>
          <a:xfrm>
            <a:off x="3296771" y="5301032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4" name="Google Shape;444;p4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5" name="Google Shape;445;p4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6" name="Google Shape;446;p4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 txBox="1">
            <a:spLocks noGrp="1"/>
          </p:cNvSpPr>
          <p:nvPr>
            <p:ph type="body" idx="1"/>
          </p:nvPr>
        </p:nvSpPr>
        <p:spPr>
          <a:xfrm>
            <a:off x="6840415" y="3429000"/>
            <a:ext cx="4703885" cy="20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title"/>
          </p:nvPr>
        </p:nvSpPr>
        <p:spPr>
          <a:xfrm>
            <a:off x="6771403" y="2295943"/>
            <a:ext cx="4806948" cy="63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7"/>
          <p:cNvSpPr txBox="1">
            <a:spLocks noGrp="1"/>
          </p:cNvSpPr>
          <p:nvPr>
            <p:ph type="body" idx="1"/>
          </p:nvPr>
        </p:nvSpPr>
        <p:spPr>
          <a:xfrm>
            <a:off x="7735226" y="5894090"/>
            <a:ext cx="17176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0" name="Google Shape;730;p27"/>
          <p:cNvSpPr txBox="1">
            <a:spLocks noGrp="1"/>
          </p:cNvSpPr>
          <p:nvPr>
            <p:ph type="body" idx="2"/>
          </p:nvPr>
        </p:nvSpPr>
        <p:spPr>
          <a:xfrm>
            <a:off x="9901347" y="5881027"/>
            <a:ext cx="209063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body" idx="3"/>
          </p:nvPr>
        </p:nvSpPr>
        <p:spPr>
          <a:xfrm>
            <a:off x="7224210" y="1491799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2" name="Google Shape;732;p27"/>
          <p:cNvSpPr txBox="1">
            <a:spLocks noGrp="1"/>
          </p:cNvSpPr>
          <p:nvPr>
            <p:ph type="body" idx="4"/>
          </p:nvPr>
        </p:nvSpPr>
        <p:spPr>
          <a:xfrm>
            <a:off x="7224210" y="1845759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3" name="Google Shape;733;p27"/>
          <p:cNvSpPr txBox="1">
            <a:spLocks noGrp="1"/>
          </p:cNvSpPr>
          <p:nvPr>
            <p:ph type="body" idx="5"/>
          </p:nvPr>
        </p:nvSpPr>
        <p:spPr>
          <a:xfrm>
            <a:off x="7224210" y="2395022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4" name="Google Shape;734;p27"/>
          <p:cNvSpPr txBox="1">
            <a:spLocks noGrp="1"/>
          </p:cNvSpPr>
          <p:nvPr>
            <p:ph type="body" idx="6"/>
          </p:nvPr>
        </p:nvSpPr>
        <p:spPr>
          <a:xfrm>
            <a:off x="7224210" y="2791186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5" name="Google Shape;735;p27"/>
          <p:cNvSpPr txBox="1">
            <a:spLocks noGrp="1"/>
          </p:cNvSpPr>
          <p:nvPr>
            <p:ph type="body" idx="7"/>
          </p:nvPr>
        </p:nvSpPr>
        <p:spPr>
          <a:xfrm>
            <a:off x="7224210" y="3226087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6" name="Google Shape;736;p27"/>
          <p:cNvSpPr txBox="1">
            <a:spLocks noGrp="1"/>
          </p:cNvSpPr>
          <p:nvPr>
            <p:ph type="body" idx="8"/>
          </p:nvPr>
        </p:nvSpPr>
        <p:spPr>
          <a:xfrm>
            <a:off x="7224210" y="3594115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7" name="Google Shape;737;p27"/>
          <p:cNvSpPr txBox="1">
            <a:spLocks noGrp="1"/>
          </p:cNvSpPr>
          <p:nvPr>
            <p:ph type="body" idx="9"/>
          </p:nvPr>
        </p:nvSpPr>
        <p:spPr>
          <a:xfrm>
            <a:off x="7224209" y="4365866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8" name="Google Shape;738;p27"/>
          <p:cNvSpPr txBox="1">
            <a:spLocks noGrp="1"/>
          </p:cNvSpPr>
          <p:nvPr>
            <p:ph type="body" idx="13"/>
          </p:nvPr>
        </p:nvSpPr>
        <p:spPr>
          <a:xfrm>
            <a:off x="7224209" y="5196149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9" name="Google Shape;739;p27"/>
          <p:cNvSpPr txBox="1">
            <a:spLocks noGrp="1"/>
          </p:cNvSpPr>
          <p:nvPr>
            <p:ph type="body" idx="14"/>
          </p:nvPr>
        </p:nvSpPr>
        <p:spPr>
          <a:xfrm>
            <a:off x="7224210" y="4007385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40" name="Google Shape;740;p27"/>
          <p:cNvSpPr txBox="1">
            <a:spLocks noGrp="1"/>
          </p:cNvSpPr>
          <p:nvPr>
            <p:ph type="body" idx="15"/>
          </p:nvPr>
        </p:nvSpPr>
        <p:spPr>
          <a:xfrm>
            <a:off x="7224210" y="4765068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31891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 descr="A picture containing text, outdoor, sign, wind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427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6554" y="1150941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8" descr="Icon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3681" y="1119191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3508" y="11445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6035" y="1150941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7762" y="11445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80289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 descr="A picture containing text, sign, outdoor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7416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 descr="A picture containing text, outdoor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4543" y="11636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 descr="A picture containing text, outdoor, night sky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8970" y="11636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8" descr="A black and white image of a person's face&#10;&#10;Description automatically generated with low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3397" y="116999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8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5124" y="1195391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8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6051" y="118904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8" descr="A picture containing text, outdoor, sig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9678" y="1189041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8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1400" y="118269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8" descr="A picture containing text, electronics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189314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8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25014" y="1950298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8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0428" y="1924898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8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0742" y="1886798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8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18856" y="1899498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370" y="1905848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8" descr="A black and white logo&#10;&#10;Description automatically generated with low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35384" y="191219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8" descr="Icon&#10;&#10;Description automatically generated with medium confidence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2698" y="192489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8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4612" y="1918548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8" descr="A picture containing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5426" y="1943948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8" descr="A picture containing text, container, basket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9240" y="1924898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8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9254" y="193124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8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48468" y="195664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8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36882" y="193759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8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3392" y="1943948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8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960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 descr="A picture containing tex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7950" y="2747347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0660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 descr="Icon&#10;&#10;Description automatically generated with low confidenc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4950" y="2829897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7600" y="279814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0550" y="2772747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81600" y="2747347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13450" y="2772747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8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8000" y="2785447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8" descr="A picture containing tex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5015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8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18500" y="2848947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8" descr="A picture containing text, sig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36050" y="2823547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8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28200" y="2817197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71150" y="27981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201400" y="279814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3250" y="3687635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 descr="A picture containing tex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1989" y="3693985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8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3128" y="3655885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8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5367" y="3662235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8" descr="A picture containing text, sign, outdoor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5206" y="3738435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8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8545" y="3719385"/>
            <a:ext cx="3429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8" descr="A picture containing text, computer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1084" y="3706685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8" descr="A black and white image of a person's face&#10;&#10;Description automatically generated with low confidence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16623" y="3700335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8" descr="A picture containing text, sign, clipart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2962" y="3719385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8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0901" y="3719385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8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6140" y="373208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8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5979" y="3681285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8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7418" y="3700335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8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40757" y="370668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8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01400" y="372573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8" descr="A picture containing text, outdoor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598281" y="4568321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8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28304" y="4612771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8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07527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8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5150" y="458102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8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8173" y="4574671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8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16596" y="4587371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8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68819" y="4549271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8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59142" y="4606421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8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38365" y="4606421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8" descr="A picture containing text, sign, outdoor, clipart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3288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8" descr="A picture containing clipart, vector graphics, ligh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0911" y="4600071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8" descr="Icon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5834" y="4600071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8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8857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8" descr="A picture containing text, sign, outdoor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6480" y="4600071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8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504103" y="458737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8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94426" y="4593721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8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18306" y="5377236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8" descr="A picture containing text, outdoor, sig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80122" y="5383586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8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16538" y="5370886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8" descr="A picture containing text, ligh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1854" y="5301036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8" descr="A picture containing background pattern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29070" y="5339136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8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67086" y="53645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8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54302" y="539628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8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54218" y="5389936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8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690634" y="5421686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4350" y="5434386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25366" y="5383586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87182" y="5447086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37900" y="5370886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1" name="Google Shape;841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64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876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2888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9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1900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9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3612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9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8024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9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1636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9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6048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9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5060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9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4072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9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20384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9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6696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9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20308" y="1219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9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63120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9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18632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9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12249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9" descr="Logo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9964" y="190634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9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4712" y="1963491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9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9460" y="1938091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9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9108" y="1899991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9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6556" y="1912691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9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52404" y="1919041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9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41752" y="19253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9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8400" y="19380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9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9648" y="1931741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9" descr="A picture containing 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9796" y="195714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9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22944" y="1938091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9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12292" y="19444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50840" y="196984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38588" y="195079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4438" y="1957141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9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1996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9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86534" y="2715570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9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1340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9" descr="A picture containing icon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9974" y="2798120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60844" y="2766370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9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2014" y="274097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9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81284" y="2715570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9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11354" y="2740970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9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4124" y="2753670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9" descr="A picture containing clipar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4449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9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11064" y="2817170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9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6834" y="2791770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9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7204" y="2785420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9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58374" y="276637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9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86849" y="2766370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9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19964" y="371261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9" descr="A picture containing text, clipart, ligh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18684" y="3718961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9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69804" y="3680861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9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32024" y="3687211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9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41844" y="3763411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9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715164" y="3744361"/>
            <a:ext cx="3429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9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37684" y="3731661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9" descr="A picture containing text, clipart, light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33204" y="3725311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9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79524" y="3744361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9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27444" y="374436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9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62664" y="375706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9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72484" y="3706261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29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83904" y="372531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9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57224" y="373166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29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17845" y="375071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9" descr="Icon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22928" y="4567154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9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50079" y="4611604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9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26430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9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901181" y="457985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9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601332" y="4573504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9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26883" y="4586204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9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6234" y="4548104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9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3685" y="4605254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9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0036" y="4605254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9" descr="Icon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2087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9" descr="A picture containing clipar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76838" y="4598904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9" descr="A picture containing text, clipart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38889" y="4598904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9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39040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9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13791" y="4598904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9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88542" y="458620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9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76000" y="4592554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9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20726" y="539486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9" descr="Qr code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83928" y="5401211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9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21730" y="5388511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29" descr="A picture containing text, light, clipar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8432" y="5318661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9" descr="A picture containing text, light, clipart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37034" y="5356761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9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76436" y="5375811"/>
            <a:ext cx="4191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9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65038" y="5413911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9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66340" y="540756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9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04142" y="5439311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9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29244" y="5452011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9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41646" y="5401211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9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204848" y="5464711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9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56950" y="5388511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3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130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9076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7322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0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5568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6514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0160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0" descr="A picture containing graphical user interfa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3006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6652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4898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0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3144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0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8690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0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4236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7082" y="1219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9128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0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13874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0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6726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0" descr="A picture containing graphical user interfac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0662" y="195981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0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6574" y="2016966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0" descr="A picture containing text, hanger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52486" y="1991566"/>
            <a:ext cx="279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0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0598" y="1953466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0" descr="A picture containing clipar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19210" y="1966166"/>
            <a:ext cx="3556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0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33522" y="1972516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0" descr="Text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24034" y="197886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01846" y="1991566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0" descr="Text, 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54258" y="1985216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0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95570" y="2010616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0" descr="A black and white image of a keyboard&#10;&#10;Description automatically generated with low confidence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09882" y="1991566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0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13094" y="199791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0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52806" y="2023316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0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41718" y="2004266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0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8727" y="2010616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0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5913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0" descr="A picture containing text, clipar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4907" y="2778886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0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04201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3195" y="2861436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0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6489" y="2829686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0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0083" y="2804286"/>
            <a:ext cx="4191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0" descr="A picture containing text, clipart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69077" y="2778886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0" descr="A picture containing text, clipart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01571" y="2804286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0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46765" y="2816986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39559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0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08553" y="2880486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0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6747" y="2855086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9541" y="2848736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63135" y="282968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0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94026" y="2829686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0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16975" y="3770773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0" descr="A picture containing text, clipar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12915" y="3777123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0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61255" y="3739023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0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20695" y="3745373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0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7735" y="3821573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0" descr="A black and white image of a person with a mustache&#10;&#10;Description automatically generated with low confidence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8275" y="3802523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0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30715" y="3789823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0" descr="Icon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3455" y="3783473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6995" y="3802523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 descr="A picture containing clipart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2135" y="3802523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0" descr="Icon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4575" y="3815223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0" descr="Text, schematic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1615" y="3764423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0255" y="3783473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0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30795" y="378982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0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188635" y="380887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5913" y="4600289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0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4077" y="4644739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0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11441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0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7205" y="4612989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0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8369" y="4606639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0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14933" y="4619339"/>
            <a:ext cx="317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0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7997" y="4581239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0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6461" y="4638389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0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3825" y="4638389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6889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0" descr="Icon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2653" y="4632039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5717" y="4632039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0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6881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0" descr="Icon, qr code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2645" y="4632039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0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98409" y="461933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0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86873" y="4625689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0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05238" y="5378324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0" descr="Qr code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68667" y="538467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0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19396" y="5371974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0" descr="A black and white image of a skull&#10;&#10;Description automatically generated with low confidence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6325" y="5302124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0" descr="A picture containing shape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47854" y="5340224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30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87483" y="536562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0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76312" y="5397374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0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77841" y="5391024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0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15870" y="5422774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0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28499" y="5435474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0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41128" y="5384674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30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204557" y="5448174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0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56885" y="5371974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30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1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1" name="Google Shape;1031;p3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05" y="1170448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6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005" y="1189498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0405" y="1157748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0505" y="118314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3305" y="1189498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31" descr="Logo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5305" y="118314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1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81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1" descr="A picture containing text, sig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55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1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2905" y="120219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1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7605" y="120219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1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2305" y="120854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1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4305" y="1240298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1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5505" y="122759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1" descr="Icon&#10;&#10;Description automatically generated with medium confidenc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9405" y="1227598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1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1400" y="122124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1" descr="Logo&#10;&#10;Description automatically generated with medium confidence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6158" y="196207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1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0304" y="2019220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1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4450" y="1993820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1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3496" y="1955720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1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0342" y="1968420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1" descr="A picture containing text, sig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588" y="19811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1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21634" y="197477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1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0380" y="198747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1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1026" y="1987470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1" descr="A picture containing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0572" y="201287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1" descr="A picture containing text, container, basket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3118" y="1993820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1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1864" y="2006520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1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39810" y="202557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1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26956" y="200652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1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52200" y="2012870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1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92805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1" descr="A picture containing tex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61448" y="2779267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1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990391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1" descr="A picture containing icon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59034" y="2861817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1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41977" y="283006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1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385220" y="2804667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1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66563" y="2779267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1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5998706" y="2804667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1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43549" y="2817367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1" descr="A picture containing tex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35992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1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04635" y="2880867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1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2478" y="2855467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1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4921" y="2849117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1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58164" y="283006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1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88700" y="283006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1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5654" y="368536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1" descr="A picture containing tex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5129" y="3691714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1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7004" y="3653614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1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9979" y="3659964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31" descr="A picture containing text, sig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30554" y="3736164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31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704629" y="372346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1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7904" y="3704414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1" descr="Icon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4179" y="3698064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1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71254" y="3717114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1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9929" y="371711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31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55904" y="372981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1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66479" y="3679014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31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78654" y="3698064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1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52729" y="370441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1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14100" y="3729814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31" descr="A picture containing text, outdoor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9406" y="4562645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31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8306" y="4607095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1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164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31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92906" y="4575345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31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94806" y="4568995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1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22106" y="4581695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1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3206" y="4537245"/>
            <a:ext cx="3429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1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2406" y="4600745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1" descr="A picture containing text, sign, clipart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05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1" descr="Icon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17006" y="4600745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1" descr="A picture containing clipart, vector graphics, ligh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0806" y="4594395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1" descr="Icon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4606" y="4594395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1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65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31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3006" y="4594395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31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99506" y="458169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1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88700" y="4588045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31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04651" y="5373317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1" descr="A picture containing text, outdoor, sig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68230" y="537966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1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06409" y="5366967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1" descr="A picture containing text, ligh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33488" y="5297117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31" descr="A picture containing background pattern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22467" y="5335217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1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62246" y="53606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1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51225" y="5392367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31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52904" y="5386017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1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691083" y="5417767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1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6562" y="5430467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1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29341" y="537966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1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92920" y="5443167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1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45395" y="53669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3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6" name="Google Shape;1126;p3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123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200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0577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3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6954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6031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3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7808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3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8785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3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80562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3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6939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33" descr="A picture containing text, clipar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3316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33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6993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33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0670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3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1647" y="122555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3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1824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 descr="Icon&#10;&#10;Description automatically generated with medium confidenc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4701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3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195685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3" descr="A picture containing graphical user interfac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9192" y="19962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3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43314" y="2053384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3" descr="A picture containing text, hanger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57436" y="2027984"/>
            <a:ext cx="279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33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3758" y="1989884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3" descr="A picture containing text, clipar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0580" y="2002584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3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802" y="2008934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3" descr="Text, 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34524" y="201528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3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0546" y="2021634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3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1168" y="2021634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 descr="A picture containing diagram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0690" y="204703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3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3212" y="2027984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1934" y="2040684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39856" y="205973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3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26978" y="2040684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3" descr="A picture containing tableware, clipart, dishware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52200" y="2047034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3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2688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3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1124" y="2838399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33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999860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3" descr="A picture containing text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68296" y="2920949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3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1032" y="2889199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3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394068" y="2863799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3" descr="Icon&#10;&#10;Description automatically generated with medium confidence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75204" y="2838399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3" descr="A picture containing text, clipart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07140" y="2863799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3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1776" y="2876499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3" descr="Icon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44012" y="2939999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33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261648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3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30084" y="2914599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3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22320" y="2908249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65356" y="2889199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95685" y="2889199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33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5224" y="377577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33" descr="A picture containing text, clipar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2507" y="3782128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3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2190" y="3744028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3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2973" y="3750378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33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1356" y="3826578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3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3239" y="3813878"/>
            <a:ext cx="3556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33" descr="A picture containing text, clipart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7022" y="3794828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3" descr="A picture containing clipart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1105" y="3788478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3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5988" y="3807528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3" descr="A picture containing clipart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2471" y="3807528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3" descr="A picture containing text, cookie cutter, hanger, kitchenware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6254" y="382022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3" descr="Text, schematic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4637" y="3769428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3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4620" y="378847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3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36503" y="379482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3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195685" y="3820228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3" descr="A picture containing text, window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5223" y="4597349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3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2327" y="4641799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3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08631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3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3335" y="4610049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3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3439" y="4603699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3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08943" y="4616399"/>
            <a:ext cx="317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3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0947" y="4571949"/>
            <a:ext cx="3429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3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58351" y="4635449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3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34655" y="4635449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33" descr="A black and white image of a person's face&#10;&#10;Description automatically generated with low confidence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096659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33" descr="Icon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71363" y="4629099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3" descr="A picture containing text, clipart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33367" y="4629099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3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33471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33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08175" y="4629099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33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82879" y="461639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33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70285" y="4622749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3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14571" y="539502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3" descr="Ico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75978" y="5388678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33" descr="Qr code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400885" y="540137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33" descr="A picture containing text, light, clipart, vector graphics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9592" y="5318828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33" descr="A picture containing text, light, clipart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49099" y="5356928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3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86706" y="538232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33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73513" y="5414078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73020" y="540772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09027" y="5439478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3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9634" y="5452178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33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30241" y="5401378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3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91648" y="5464878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3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41954" y="5388678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"/>
          <p:cNvSpPr/>
          <p:nvPr/>
        </p:nvSpPr>
        <p:spPr>
          <a:xfrm>
            <a:off x="3890517" y="964574"/>
            <a:ext cx="390811" cy="17242"/>
          </a:xfrm>
          <a:custGeom>
            <a:avLst/>
            <a:gdLst/>
            <a:ahLst/>
            <a:cxnLst/>
            <a:rect l="l" t="t" r="r" b="b"/>
            <a:pathLst>
              <a:path w="68" h="3" extrusionOk="0">
                <a:moveTo>
                  <a:pt x="6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67" y="3"/>
                  <a:pt x="67" y="3"/>
                  <a:pt x="67" y="3"/>
                </a:cubicBezTo>
                <a:cubicBezTo>
                  <a:pt x="68" y="3"/>
                  <a:pt x="68" y="2"/>
                  <a:pt x="68" y="1"/>
                </a:cubicBezTo>
                <a:cubicBezTo>
                  <a:pt x="68" y="1"/>
                  <a:pt x="68" y="0"/>
                  <a:pt x="6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34"/>
          <p:cNvSpPr/>
          <p:nvPr/>
        </p:nvSpPr>
        <p:spPr>
          <a:xfrm>
            <a:off x="3919253" y="819930"/>
            <a:ext cx="68967" cy="133149"/>
          </a:xfrm>
          <a:custGeom>
            <a:avLst/>
            <a:gdLst/>
            <a:ahLst/>
            <a:cxnLst/>
            <a:rect l="l" t="t" r="r" b="b"/>
            <a:pathLst>
              <a:path w="12" h="23" extrusionOk="0">
                <a:moveTo>
                  <a:pt x="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2" y="23"/>
                  <a:pt x="12" y="23"/>
                  <a:pt x="12" y="2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2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1" y="23"/>
                  <a:pt x="1" y="23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21"/>
                  <a:pt x="10" y="21"/>
                  <a:pt x="10" y="21"/>
                </a:cubicBezTo>
                <a:cubicBezTo>
                  <a:pt x="2" y="21"/>
                  <a:pt x="2" y="21"/>
                  <a:pt x="2" y="21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34"/>
          <p:cNvSpPr/>
          <p:nvPr/>
        </p:nvSpPr>
        <p:spPr>
          <a:xfrm>
            <a:off x="4011209" y="756708"/>
            <a:ext cx="63219" cy="196371"/>
          </a:xfrm>
          <a:custGeom>
            <a:avLst/>
            <a:gdLst/>
            <a:ahLst/>
            <a:cxnLst/>
            <a:rect l="l" t="t" r="r" b="b"/>
            <a:pathLst>
              <a:path w="11" h="34" extrusionOk="0">
                <a:moveTo>
                  <a:pt x="1" y="34"/>
                </a:moveTo>
                <a:cubicBezTo>
                  <a:pt x="11" y="34"/>
                  <a:pt x="11" y="34"/>
                  <a:pt x="11" y="34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1" y="34"/>
                </a:cubicBezTo>
                <a:close/>
                <a:moveTo>
                  <a:pt x="1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32"/>
                  <a:pt x="10" y="32"/>
                  <a:pt x="10" y="32"/>
                </a:cubicBezTo>
                <a:cubicBezTo>
                  <a:pt x="1" y="32"/>
                  <a:pt x="1" y="32"/>
                  <a:pt x="1" y="32"/>
                </a:cubicBezTo>
                <a:lnTo>
                  <a:pt x="1" y="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4"/>
          <p:cNvSpPr/>
          <p:nvPr/>
        </p:nvSpPr>
        <p:spPr>
          <a:xfrm>
            <a:off x="4097417" y="676244"/>
            <a:ext cx="68967" cy="276835"/>
          </a:xfrm>
          <a:custGeom>
            <a:avLst/>
            <a:gdLst/>
            <a:ahLst/>
            <a:cxnLst/>
            <a:rect l="l" t="t" r="r" b="b"/>
            <a:pathLst>
              <a:path w="12" h="48" extrusionOk="0">
                <a:moveTo>
                  <a:pt x="1" y="48"/>
                </a:move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7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1" y="48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46"/>
                  <a:pt x="10" y="46"/>
                  <a:pt x="10" y="46"/>
                </a:cubicBezTo>
                <a:cubicBezTo>
                  <a:pt x="2" y="46"/>
                  <a:pt x="2" y="46"/>
                  <a:pt x="2" y="46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4"/>
          <p:cNvSpPr/>
          <p:nvPr/>
        </p:nvSpPr>
        <p:spPr>
          <a:xfrm>
            <a:off x="4189372" y="630265"/>
            <a:ext cx="68967" cy="322814"/>
          </a:xfrm>
          <a:custGeom>
            <a:avLst/>
            <a:gdLst/>
            <a:ahLst/>
            <a:cxnLst/>
            <a:rect l="l" t="t" r="r" b="b"/>
            <a:pathLst>
              <a:path w="12" h="56" extrusionOk="0">
                <a:moveTo>
                  <a:pt x="1" y="56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56"/>
                  <a:pt x="12" y="56"/>
                  <a:pt x="12" y="55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0" y="56"/>
                  <a:pt x="1" y="56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54"/>
                  <a:pt x="10" y="54"/>
                  <a:pt x="10" y="54"/>
                </a:cubicBezTo>
                <a:cubicBezTo>
                  <a:pt x="2" y="54"/>
                  <a:pt x="2" y="54"/>
                  <a:pt x="2" y="54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4"/>
          <p:cNvSpPr/>
          <p:nvPr/>
        </p:nvSpPr>
        <p:spPr>
          <a:xfrm>
            <a:off x="7764178" y="1229285"/>
            <a:ext cx="316097" cy="391783"/>
          </a:xfrm>
          <a:custGeom>
            <a:avLst/>
            <a:gdLst/>
            <a:ahLst/>
            <a:cxnLst/>
            <a:rect l="l" t="t" r="r" b="b"/>
            <a:pathLst>
              <a:path w="55" h="68" extrusionOk="0">
                <a:moveTo>
                  <a:pt x="55" y="6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6" y="2"/>
                  <a:pt x="11" y="0"/>
                  <a:pt x="8" y="3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14"/>
                  <a:pt x="3" y="18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68"/>
                  <a:pt x="54" y="68"/>
                  <a:pt x="54" y="68"/>
                </a:cubicBezTo>
                <a:cubicBezTo>
                  <a:pt x="54" y="68"/>
                  <a:pt x="54" y="68"/>
                  <a:pt x="55" y="68"/>
                </a:cubicBezTo>
                <a:cubicBezTo>
                  <a:pt x="55" y="68"/>
                  <a:pt x="55" y="67"/>
                  <a:pt x="55" y="67"/>
                </a:cubicBezTo>
                <a:close/>
                <a:moveTo>
                  <a:pt x="5" y="8"/>
                </a:moveTo>
                <a:cubicBezTo>
                  <a:pt x="9" y="5"/>
                  <a:pt x="9" y="5"/>
                  <a:pt x="9" y="5"/>
                </a:cubicBezTo>
                <a:cubicBezTo>
                  <a:pt x="11" y="3"/>
                  <a:pt x="14" y="4"/>
                  <a:pt x="17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3" y="13"/>
                  <a:pt x="3" y="9"/>
                  <a:pt x="5" y="8"/>
                </a:cubicBezTo>
                <a:close/>
                <a:moveTo>
                  <a:pt x="6" y="18"/>
                </a:moveTo>
                <a:cubicBezTo>
                  <a:pt x="18" y="8"/>
                  <a:pt x="18" y="8"/>
                  <a:pt x="18" y="8"/>
                </a:cubicBezTo>
                <a:cubicBezTo>
                  <a:pt x="39" y="35"/>
                  <a:pt x="39" y="35"/>
                  <a:pt x="39" y="35"/>
                </a:cubicBezTo>
                <a:cubicBezTo>
                  <a:pt x="27" y="45"/>
                  <a:pt x="27" y="45"/>
                  <a:pt x="27" y="45"/>
                </a:cubicBezTo>
                <a:lnTo>
                  <a:pt x="6" y="18"/>
                </a:lnTo>
                <a:close/>
                <a:moveTo>
                  <a:pt x="28" y="47"/>
                </a:moveTo>
                <a:cubicBezTo>
                  <a:pt x="41" y="37"/>
                  <a:pt x="41" y="37"/>
                  <a:pt x="41" y="37"/>
                </a:cubicBezTo>
                <a:cubicBezTo>
                  <a:pt x="48" y="47"/>
                  <a:pt x="48" y="47"/>
                  <a:pt x="48" y="47"/>
                </a:cubicBezTo>
                <a:cubicBezTo>
                  <a:pt x="36" y="57"/>
                  <a:pt x="36" y="57"/>
                  <a:pt x="36" y="57"/>
                </a:cubicBezTo>
                <a:lnTo>
                  <a:pt x="28" y="47"/>
                </a:lnTo>
                <a:close/>
                <a:moveTo>
                  <a:pt x="38" y="58"/>
                </a:moveTo>
                <a:cubicBezTo>
                  <a:pt x="49" y="49"/>
                  <a:pt x="49" y="49"/>
                  <a:pt x="49" y="49"/>
                </a:cubicBezTo>
                <a:cubicBezTo>
                  <a:pt x="52" y="65"/>
                  <a:pt x="52" y="65"/>
                  <a:pt x="52" y="65"/>
                </a:cubicBezTo>
                <a:lnTo>
                  <a:pt x="38" y="5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4"/>
          <p:cNvSpPr/>
          <p:nvPr/>
        </p:nvSpPr>
        <p:spPr>
          <a:xfrm>
            <a:off x="3879023" y="1166542"/>
            <a:ext cx="379317" cy="275877"/>
          </a:xfrm>
          <a:custGeom>
            <a:avLst/>
            <a:gdLst/>
            <a:ahLst/>
            <a:cxnLst/>
            <a:rect l="l" t="t" r="r" b="b"/>
            <a:pathLst>
              <a:path w="66" h="48" extrusionOk="0">
                <a:moveTo>
                  <a:pt x="59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0" y="0"/>
                  <a:pt x="5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1"/>
                  <a:pt x="15" y="1"/>
                </a:cubicBezTo>
                <a:cubicBezTo>
                  <a:pt x="15" y="12"/>
                  <a:pt x="15" y="12"/>
                  <a:pt x="15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5"/>
                  <a:pt x="0" y="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5"/>
                  <a:pt x="3" y="48"/>
                  <a:pt x="6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10" y="47"/>
                  <a:pt x="10" y="46"/>
                </a:cubicBezTo>
                <a:cubicBezTo>
                  <a:pt x="10" y="46"/>
                  <a:pt x="9" y="45"/>
                  <a:pt x="9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45"/>
                  <a:pt x="2" y="43"/>
                  <a:pt x="2" y="41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4" y="14"/>
                  <a:pt x="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61" y="14"/>
                  <a:pt x="63" y="16"/>
                  <a:pt x="63" y="18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3"/>
                  <a:pt x="61" y="45"/>
                  <a:pt x="59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6" y="45"/>
                  <a:pt x="55" y="46"/>
                  <a:pt x="55" y="46"/>
                </a:cubicBezTo>
                <a:cubicBezTo>
                  <a:pt x="55" y="47"/>
                  <a:pt x="56" y="48"/>
                  <a:pt x="57" y="48"/>
                </a:cubicBezTo>
                <a:cubicBezTo>
                  <a:pt x="59" y="48"/>
                  <a:pt x="59" y="48"/>
                  <a:pt x="59" y="48"/>
                </a:cubicBezTo>
                <a:cubicBezTo>
                  <a:pt x="63" y="48"/>
                  <a:pt x="66" y="45"/>
                  <a:pt x="66" y="41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5"/>
                  <a:pt x="63" y="12"/>
                  <a:pt x="59" y="12"/>
                </a:cubicBezTo>
                <a:close/>
                <a:moveTo>
                  <a:pt x="48" y="12"/>
                </a:moveTo>
                <a:cubicBezTo>
                  <a:pt x="17" y="12"/>
                  <a:pt x="17" y="12"/>
                  <a:pt x="17" y="12"/>
                </a:cubicBezTo>
                <a:cubicBezTo>
                  <a:pt x="17" y="2"/>
                  <a:pt x="17" y="2"/>
                  <a:pt x="17" y="2"/>
                </a:cubicBezTo>
                <a:cubicBezTo>
                  <a:pt x="48" y="2"/>
                  <a:pt x="48" y="2"/>
                  <a:pt x="48" y="2"/>
                </a:cubicBezTo>
                <a:lnTo>
                  <a:pt x="48" y="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34"/>
          <p:cNvSpPr/>
          <p:nvPr/>
        </p:nvSpPr>
        <p:spPr>
          <a:xfrm>
            <a:off x="3907759" y="1298733"/>
            <a:ext cx="316098" cy="253845"/>
          </a:xfrm>
          <a:custGeom>
            <a:avLst/>
            <a:gdLst/>
            <a:ahLst/>
            <a:cxnLst/>
            <a:rect l="l" t="t" r="r" b="b"/>
            <a:pathLst>
              <a:path w="55" h="44" extrusionOk="0">
                <a:moveTo>
                  <a:pt x="55" y="1"/>
                </a:moveTo>
                <a:cubicBezTo>
                  <a:pt x="55" y="1"/>
                  <a:pt x="54" y="0"/>
                  <a:pt x="5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8" y="0"/>
                  <a:pt x="8" y="0"/>
                  <a:pt x="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4"/>
                  <a:pt x="7" y="44"/>
                  <a:pt x="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9" y="44"/>
                  <a:pt x="49" y="43"/>
                </a:cubicBezTo>
                <a:cubicBezTo>
                  <a:pt x="49" y="2"/>
                  <a:pt x="49" y="2"/>
                  <a:pt x="49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2"/>
                  <a:pt x="55" y="2"/>
                  <a:pt x="55" y="1"/>
                </a:cubicBezTo>
                <a:close/>
                <a:moveTo>
                  <a:pt x="46" y="42"/>
                </a:moveTo>
                <a:cubicBezTo>
                  <a:pt x="9" y="42"/>
                  <a:pt x="9" y="42"/>
                  <a:pt x="9" y="42"/>
                </a:cubicBezTo>
                <a:cubicBezTo>
                  <a:pt x="9" y="2"/>
                  <a:pt x="9" y="2"/>
                  <a:pt x="9" y="2"/>
                </a:cubicBezTo>
                <a:cubicBezTo>
                  <a:pt x="46" y="2"/>
                  <a:pt x="46" y="2"/>
                  <a:pt x="46" y="2"/>
                </a:cubicBezTo>
                <a:lnTo>
                  <a:pt x="46" y="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34"/>
          <p:cNvSpPr/>
          <p:nvPr/>
        </p:nvSpPr>
        <p:spPr>
          <a:xfrm>
            <a:off x="3976726" y="1338965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4"/>
          <p:cNvSpPr/>
          <p:nvPr/>
        </p:nvSpPr>
        <p:spPr>
          <a:xfrm>
            <a:off x="3976726" y="1379197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34"/>
          <p:cNvSpPr/>
          <p:nvPr/>
        </p:nvSpPr>
        <p:spPr>
          <a:xfrm>
            <a:off x="3976726" y="1419429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4"/>
          <p:cNvSpPr/>
          <p:nvPr/>
        </p:nvSpPr>
        <p:spPr>
          <a:xfrm>
            <a:off x="3976726" y="1460619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34"/>
          <p:cNvSpPr/>
          <p:nvPr/>
        </p:nvSpPr>
        <p:spPr>
          <a:xfrm>
            <a:off x="3976726" y="1500851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34"/>
          <p:cNvSpPr/>
          <p:nvPr/>
        </p:nvSpPr>
        <p:spPr>
          <a:xfrm>
            <a:off x="3930748" y="1264248"/>
            <a:ext cx="28736" cy="28737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2"/>
                </a:move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4" y="5"/>
                  <a:pt x="5" y="4"/>
                  <a:pt x="5" y="2"/>
                </a:cubicBezTo>
                <a:close/>
                <a:moveTo>
                  <a:pt x="1" y="2"/>
                </a:moveTo>
                <a:cubicBezTo>
                  <a:pt x="1" y="2"/>
                  <a:pt x="2" y="1"/>
                  <a:pt x="2" y="1"/>
                </a:cubicBezTo>
                <a:cubicBezTo>
                  <a:pt x="3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2" y="4"/>
                  <a:pt x="1" y="3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34"/>
          <p:cNvSpPr/>
          <p:nvPr/>
        </p:nvSpPr>
        <p:spPr>
          <a:xfrm>
            <a:off x="3970979" y="1264248"/>
            <a:ext cx="28736" cy="28737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2"/>
                </a:move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4" y="5"/>
                  <a:pt x="5" y="3"/>
                  <a:pt x="5" y="2"/>
                </a:cubicBezTo>
                <a:close/>
                <a:moveTo>
                  <a:pt x="1" y="2"/>
                </a:move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1"/>
                  <a:pt x="4" y="2"/>
                </a:cubicBezTo>
                <a:cubicBezTo>
                  <a:pt x="4" y="3"/>
                  <a:pt x="3" y="3"/>
                  <a:pt x="2" y="3"/>
                </a:cubicBezTo>
                <a:cubicBezTo>
                  <a:pt x="2" y="3"/>
                  <a:pt x="1" y="3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34"/>
          <p:cNvSpPr/>
          <p:nvPr/>
        </p:nvSpPr>
        <p:spPr>
          <a:xfrm>
            <a:off x="3004490" y="567043"/>
            <a:ext cx="304603" cy="41477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48" y="7"/>
                </a:moveTo>
                <a:cubicBezTo>
                  <a:pt x="32" y="7"/>
                  <a:pt x="32" y="7"/>
                  <a:pt x="32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2"/>
                  <a:pt x="29" y="0"/>
                  <a:pt x="26" y="0"/>
                </a:cubicBezTo>
                <a:cubicBezTo>
                  <a:pt x="23" y="0"/>
                  <a:pt x="21" y="2"/>
                  <a:pt x="21" y="5"/>
                </a:cubicBezTo>
                <a:cubicBezTo>
                  <a:pt x="21" y="7"/>
                  <a:pt x="21" y="7"/>
                  <a:pt x="2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9"/>
                  <a:pt x="0" y="1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1"/>
                  <a:pt x="2" y="72"/>
                  <a:pt x="4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51" y="72"/>
                  <a:pt x="53" y="71"/>
                  <a:pt x="53" y="68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9"/>
                  <a:pt x="51" y="7"/>
                  <a:pt x="48" y="7"/>
                </a:cubicBezTo>
                <a:close/>
                <a:moveTo>
                  <a:pt x="21" y="11"/>
                </a:moveTo>
                <a:cubicBezTo>
                  <a:pt x="32" y="11"/>
                  <a:pt x="32" y="11"/>
                  <a:pt x="32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4"/>
                  <a:pt x="32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19" y="13"/>
                  <a:pt x="19" y="12"/>
                </a:cubicBezTo>
                <a:cubicBezTo>
                  <a:pt x="19" y="12"/>
                  <a:pt x="20" y="11"/>
                  <a:pt x="21" y="11"/>
                </a:cubicBezTo>
                <a:close/>
                <a:moveTo>
                  <a:pt x="24" y="5"/>
                </a:moveTo>
                <a:cubicBezTo>
                  <a:pt x="24" y="4"/>
                  <a:pt x="25" y="3"/>
                  <a:pt x="26" y="3"/>
                </a:cubicBezTo>
                <a:cubicBezTo>
                  <a:pt x="28" y="3"/>
                  <a:pt x="29" y="4"/>
                  <a:pt x="29" y="5"/>
                </a:cubicBezTo>
                <a:cubicBezTo>
                  <a:pt x="29" y="7"/>
                  <a:pt x="29" y="7"/>
                  <a:pt x="29" y="7"/>
                </a:cubicBezTo>
                <a:cubicBezTo>
                  <a:pt x="24" y="7"/>
                  <a:pt x="24" y="7"/>
                  <a:pt x="24" y="7"/>
                </a:cubicBezTo>
                <a:lnTo>
                  <a:pt x="24" y="5"/>
                </a:lnTo>
                <a:close/>
                <a:moveTo>
                  <a:pt x="50" y="68"/>
                </a:moveTo>
                <a:cubicBezTo>
                  <a:pt x="50" y="69"/>
                  <a:pt x="49" y="70"/>
                  <a:pt x="48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0"/>
                  <a:pt x="3" y="69"/>
                  <a:pt x="3" y="6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4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10"/>
                  <a:pt x="16" y="11"/>
                  <a:pt x="16" y="12"/>
                </a:cubicBezTo>
                <a:cubicBezTo>
                  <a:pt x="16" y="15"/>
                  <a:pt x="18" y="17"/>
                  <a:pt x="2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4" y="17"/>
                  <a:pt x="36" y="15"/>
                  <a:pt x="36" y="12"/>
                </a:cubicBezTo>
                <a:cubicBezTo>
                  <a:pt x="36" y="11"/>
                  <a:pt x="36" y="10"/>
                  <a:pt x="35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50" y="10"/>
                  <a:pt x="50" y="11"/>
                </a:cubicBezTo>
                <a:lnTo>
                  <a:pt x="50" y="6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4"/>
          <p:cNvSpPr/>
          <p:nvPr/>
        </p:nvSpPr>
        <p:spPr>
          <a:xfrm>
            <a:off x="3044721" y="699234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3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4"/>
          <p:cNvSpPr/>
          <p:nvPr/>
        </p:nvSpPr>
        <p:spPr>
          <a:xfrm>
            <a:off x="3044721" y="768203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2"/>
                  <a:pt x="40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4"/>
          <p:cNvSpPr/>
          <p:nvPr/>
        </p:nvSpPr>
        <p:spPr>
          <a:xfrm>
            <a:off x="3044721" y="837172"/>
            <a:ext cx="229889" cy="12453"/>
          </a:xfrm>
          <a:custGeom>
            <a:avLst/>
            <a:gdLst/>
            <a:ahLst/>
            <a:cxnLst/>
            <a:rect l="l" t="t" r="r" b="b"/>
            <a:pathLst>
              <a:path w="40" h="2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40" y="2"/>
                  <a:pt x="40" y="1"/>
                </a:cubicBezTo>
                <a:cubicBezTo>
                  <a:pt x="40" y="0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34"/>
          <p:cNvSpPr/>
          <p:nvPr/>
        </p:nvSpPr>
        <p:spPr>
          <a:xfrm>
            <a:off x="3044721" y="901352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34"/>
          <p:cNvSpPr/>
          <p:nvPr/>
        </p:nvSpPr>
        <p:spPr>
          <a:xfrm>
            <a:off x="5760577" y="955952"/>
            <a:ext cx="413799" cy="17242"/>
          </a:xfrm>
          <a:custGeom>
            <a:avLst/>
            <a:gdLst/>
            <a:ahLst/>
            <a:cxnLst/>
            <a:rect l="l" t="t" r="r" b="b"/>
            <a:pathLst>
              <a:path w="72" h="3" extrusionOk="0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1" y="3"/>
                  <a:pt x="72" y="2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34"/>
          <p:cNvSpPr/>
          <p:nvPr/>
        </p:nvSpPr>
        <p:spPr>
          <a:xfrm>
            <a:off x="5783566" y="880278"/>
            <a:ext cx="63219" cy="58432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6" y="10"/>
                </a:moveTo>
                <a:cubicBezTo>
                  <a:pt x="9" y="10"/>
                  <a:pt x="11" y="8"/>
                  <a:pt x="11" y="5"/>
                </a:cubicBezTo>
                <a:cubicBezTo>
                  <a:pt x="11" y="2"/>
                  <a:pt x="9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0"/>
                  <a:pt x="6" y="10"/>
                </a:cubicBezTo>
                <a:close/>
                <a:moveTo>
                  <a:pt x="6" y="2"/>
                </a:moveTo>
                <a:cubicBezTo>
                  <a:pt x="7" y="2"/>
                  <a:pt x="9" y="3"/>
                  <a:pt x="9" y="5"/>
                </a:cubicBezTo>
                <a:cubicBezTo>
                  <a:pt x="9" y="6"/>
                  <a:pt x="7" y="8"/>
                  <a:pt x="6" y="8"/>
                </a:cubicBezTo>
                <a:cubicBezTo>
                  <a:pt x="4" y="8"/>
                  <a:pt x="3" y="6"/>
                  <a:pt x="3" y="5"/>
                </a:cubicBezTo>
                <a:cubicBezTo>
                  <a:pt x="3" y="3"/>
                  <a:pt x="4" y="2"/>
                  <a:pt x="6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34"/>
          <p:cNvSpPr/>
          <p:nvPr/>
        </p:nvSpPr>
        <p:spPr>
          <a:xfrm>
            <a:off x="5898510" y="75958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5" y="10"/>
                </a:move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0"/>
                  <a:pt x="5" y="10"/>
                </a:cubicBezTo>
                <a:close/>
                <a:moveTo>
                  <a:pt x="5" y="2"/>
                </a:moveTo>
                <a:cubicBezTo>
                  <a:pt x="7" y="2"/>
                  <a:pt x="8" y="4"/>
                  <a:pt x="8" y="5"/>
                </a:cubicBezTo>
                <a:cubicBezTo>
                  <a:pt x="8" y="7"/>
                  <a:pt x="7" y="8"/>
                  <a:pt x="5" y="8"/>
                </a:cubicBezTo>
                <a:cubicBezTo>
                  <a:pt x="4" y="8"/>
                  <a:pt x="3" y="7"/>
                  <a:pt x="3" y="5"/>
                </a:cubicBezTo>
                <a:cubicBezTo>
                  <a:pt x="3" y="4"/>
                  <a:pt x="4" y="2"/>
                  <a:pt x="5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34"/>
          <p:cNvSpPr/>
          <p:nvPr/>
        </p:nvSpPr>
        <p:spPr>
          <a:xfrm>
            <a:off x="6013454" y="851541"/>
            <a:ext cx="57472" cy="64180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5" y="11"/>
                </a:moveTo>
                <a:cubicBezTo>
                  <a:pt x="8" y="11"/>
                  <a:pt x="10" y="9"/>
                  <a:pt x="10" y="6"/>
                </a:cubicBezTo>
                <a:cubicBezTo>
                  <a:pt x="10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1"/>
                  <a:pt x="5" y="11"/>
                </a:cubicBezTo>
                <a:close/>
                <a:moveTo>
                  <a:pt x="5" y="3"/>
                </a:moveTo>
                <a:cubicBezTo>
                  <a:pt x="7" y="3"/>
                  <a:pt x="8" y="4"/>
                  <a:pt x="8" y="6"/>
                </a:cubicBezTo>
                <a:cubicBezTo>
                  <a:pt x="8" y="7"/>
                  <a:pt x="7" y="9"/>
                  <a:pt x="5" y="9"/>
                </a:cubicBezTo>
                <a:cubicBezTo>
                  <a:pt x="3" y="9"/>
                  <a:pt x="2" y="7"/>
                  <a:pt x="2" y="6"/>
                </a:cubicBezTo>
                <a:cubicBezTo>
                  <a:pt x="2" y="4"/>
                  <a:pt x="3" y="3"/>
                  <a:pt x="5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4"/>
          <p:cNvSpPr/>
          <p:nvPr/>
        </p:nvSpPr>
        <p:spPr>
          <a:xfrm>
            <a:off x="5841038" y="81705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0" y="0"/>
                </a:moveTo>
                <a:cubicBezTo>
                  <a:pt x="0" y="10"/>
                  <a:pt x="0" y="10"/>
                  <a:pt x="0" y="10"/>
                </a:cubicBezTo>
                <a:cubicBezTo>
                  <a:pt x="1" y="10"/>
                  <a:pt x="1" y="11"/>
                  <a:pt x="2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1"/>
                  <a:pt x="1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34"/>
          <p:cNvSpPr/>
          <p:nvPr/>
        </p:nvSpPr>
        <p:spPr>
          <a:xfrm>
            <a:off x="6065179" y="725097"/>
            <a:ext cx="97703" cy="126443"/>
          </a:xfrm>
          <a:custGeom>
            <a:avLst/>
            <a:gdLst/>
            <a:ahLst/>
            <a:cxnLst/>
            <a:rect l="l" t="t" r="r" b="b"/>
            <a:pathLst>
              <a:path w="17" h="22" extrusionOk="0">
                <a:moveTo>
                  <a:pt x="15" y="0"/>
                </a:move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2"/>
                  <a:pt x="2" y="22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0"/>
                  <a:pt x="15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4"/>
          <p:cNvSpPr/>
          <p:nvPr/>
        </p:nvSpPr>
        <p:spPr>
          <a:xfrm>
            <a:off x="5955982" y="817056"/>
            <a:ext cx="57472" cy="45979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10" y="6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0" y="1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9" y="7"/>
                  <a:pt x="10" y="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4"/>
          <p:cNvSpPr/>
          <p:nvPr/>
        </p:nvSpPr>
        <p:spPr>
          <a:xfrm>
            <a:off x="6157135" y="667623"/>
            <a:ext cx="57472" cy="57474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5" y="10"/>
                </a:move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  <a:moveTo>
                  <a:pt x="5" y="2"/>
                </a:moveTo>
                <a:cubicBezTo>
                  <a:pt x="7" y="2"/>
                  <a:pt x="8" y="3"/>
                  <a:pt x="8" y="5"/>
                </a:cubicBezTo>
                <a:cubicBezTo>
                  <a:pt x="8" y="7"/>
                  <a:pt x="7" y="8"/>
                  <a:pt x="5" y="8"/>
                </a:cubicBezTo>
                <a:cubicBezTo>
                  <a:pt x="3" y="8"/>
                  <a:pt x="2" y="7"/>
                  <a:pt x="2" y="5"/>
                </a:cubicBezTo>
                <a:cubicBezTo>
                  <a:pt x="2" y="3"/>
                  <a:pt x="3" y="2"/>
                  <a:pt x="5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4"/>
          <p:cNvSpPr/>
          <p:nvPr/>
        </p:nvSpPr>
        <p:spPr>
          <a:xfrm>
            <a:off x="8718678" y="1191926"/>
            <a:ext cx="408053" cy="380289"/>
          </a:xfrm>
          <a:custGeom>
            <a:avLst/>
            <a:gdLst/>
            <a:ahLst/>
            <a:cxnLst/>
            <a:rect l="l" t="t" r="r" b="b"/>
            <a:pathLst>
              <a:path w="71" h="66" extrusionOk="0">
                <a:moveTo>
                  <a:pt x="38" y="0"/>
                </a:moveTo>
                <a:cubicBezTo>
                  <a:pt x="20" y="0"/>
                  <a:pt x="5" y="15"/>
                  <a:pt x="5" y="33"/>
                </a:cubicBezTo>
                <a:cubicBezTo>
                  <a:pt x="5" y="39"/>
                  <a:pt x="6" y="45"/>
                  <a:pt x="9" y="5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1" y="62"/>
                  <a:pt x="21" y="62"/>
                  <a:pt x="21" y="62"/>
                </a:cubicBezTo>
                <a:cubicBezTo>
                  <a:pt x="26" y="65"/>
                  <a:pt x="32" y="66"/>
                  <a:pt x="38" y="66"/>
                </a:cubicBezTo>
                <a:cubicBezTo>
                  <a:pt x="56" y="66"/>
                  <a:pt x="71" y="51"/>
                  <a:pt x="71" y="33"/>
                </a:cubicBezTo>
                <a:cubicBezTo>
                  <a:pt x="71" y="15"/>
                  <a:pt x="56" y="0"/>
                  <a:pt x="38" y="0"/>
                </a:cubicBezTo>
                <a:close/>
                <a:moveTo>
                  <a:pt x="38" y="64"/>
                </a:moveTo>
                <a:cubicBezTo>
                  <a:pt x="32" y="64"/>
                  <a:pt x="27" y="62"/>
                  <a:pt x="22" y="59"/>
                </a:cubicBezTo>
                <a:cubicBezTo>
                  <a:pt x="22" y="59"/>
                  <a:pt x="21" y="59"/>
                  <a:pt x="21" y="59"/>
                </a:cubicBezTo>
                <a:cubicBezTo>
                  <a:pt x="5" y="62"/>
                  <a:pt x="5" y="62"/>
                  <a:pt x="5" y="62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9" y="45"/>
                  <a:pt x="7" y="39"/>
                  <a:pt x="7" y="33"/>
                </a:cubicBezTo>
                <a:cubicBezTo>
                  <a:pt x="7" y="16"/>
                  <a:pt x="21" y="2"/>
                  <a:pt x="38" y="2"/>
                </a:cubicBezTo>
                <a:cubicBezTo>
                  <a:pt x="55" y="2"/>
                  <a:pt x="69" y="16"/>
                  <a:pt x="69" y="33"/>
                </a:cubicBezTo>
                <a:cubicBezTo>
                  <a:pt x="69" y="50"/>
                  <a:pt x="55" y="64"/>
                  <a:pt x="38" y="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34"/>
          <p:cNvSpPr/>
          <p:nvPr/>
        </p:nvSpPr>
        <p:spPr>
          <a:xfrm>
            <a:off x="8839370" y="1312622"/>
            <a:ext cx="201153" cy="11495"/>
          </a:xfrm>
          <a:custGeom>
            <a:avLst/>
            <a:gdLst/>
            <a:ahLst/>
            <a:cxnLst/>
            <a:rect l="l" t="t" r="r" b="b"/>
            <a:pathLst>
              <a:path w="35" h="2" extrusionOk="0">
                <a:moveTo>
                  <a:pt x="2" y="2"/>
                </a:moveTo>
                <a:cubicBezTo>
                  <a:pt x="33" y="2"/>
                  <a:pt x="33" y="2"/>
                  <a:pt x="33" y="2"/>
                </a:cubicBezTo>
                <a:cubicBezTo>
                  <a:pt x="34" y="2"/>
                  <a:pt x="35" y="2"/>
                  <a:pt x="35" y="1"/>
                </a:cubicBezTo>
                <a:cubicBezTo>
                  <a:pt x="35" y="0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34"/>
          <p:cNvSpPr/>
          <p:nvPr/>
        </p:nvSpPr>
        <p:spPr>
          <a:xfrm>
            <a:off x="8839370" y="135285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1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4"/>
          <p:cNvSpPr/>
          <p:nvPr/>
        </p:nvSpPr>
        <p:spPr>
          <a:xfrm>
            <a:off x="8839370" y="139883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1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4"/>
          <p:cNvSpPr/>
          <p:nvPr/>
        </p:nvSpPr>
        <p:spPr>
          <a:xfrm>
            <a:off x="8839370" y="144002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2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4"/>
          <p:cNvSpPr/>
          <p:nvPr/>
        </p:nvSpPr>
        <p:spPr>
          <a:xfrm>
            <a:off x="6708109" y="618291"/>
            <a:ext cx="402305" cy="403278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57" y="12"/>
                </a:moveTo>
                <a:cubicBezTo>
                  <a:pt x="44" y="0"/>
                  <a:pt x="24" y="1"/>
                  <a:pt x="12" y="13"/>
                </a:cubicBezTo>
                <a:cubicBezTo>
                  <a:pt x="10" y="15"/>
                  <a:pt x="8" y="18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0" y="33"/>
                  <a:pt x="3" y="49"/>
                  <a:pt x="13" y="59"/>
                </a:cubicBezTo>
                <a:cubicBezTo>
                  <a:pt x="26" y="70"/>
                  <a:pt x="47" y="70"/>
                  <a:pt x="58" y="57"/>
                </a:cubicBezTo>
                <a:cubicBezTo>
                  <a:pt x="70" y="44"/>
                  <a:pt x="70" y="24"/>
                  <a:pt x="57" y="12"/>
                </a:cubicBezTo>
                <a:close/>
                <a:moveTo>
                  <a:pt x="55" y="13"/>
                </a:moveTo>
                <a:cubicBezTo>
                  <a:pt x="58" y="16"/>
                  <a:pt x="59" y="18"/>
                  <a:pt x="61" y="21"/>
                </a:cubicBezTo>
                <a:cubicBezTo>
                  <a:pt x="61" y="21"/>
                  <a:pt x="60" y="21"/>
                  <a:pt x="60" y="21"/>
                </a:cubicBezTo>
                <a:cubicBezTo>
                  <a:pt x="54" y="24"/>
                  <a:pt x="54" y="24"/>
                  <a:pt x="54" y="24"/>
                </a:cubicBezTo>
                <a:cubicBezTo>
                  <a:pt x="53" y="22"/>
                  <a:pt x="52" y="21"/>
                  <a:pt x="50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50" y="10"/>
                  <a:pt x="50" y="10"/>
                  <a:pt x="50" y="10"/>
                </a:cubicBezTo>
                <a:cubicBezTo>
                  <a:pt x="52" y="11"/>
                  <a:pt x="54" y="12"/>
                  <a:pt x="55" y="13"/>
                </a:cubicBezTo>
                <a:close/>
                <a:moveTo>
                  <a:pt x="48" y="9"/>
                </a:moveTo>
                <a:cubicBezTo>
                  <a:pt x="44" y="15"/>
                  <a:pt x="44" y="15"/>
                  <a:pt x="44" y="15"/>
                </a:cubicBezTo>
                <a:cubicBezTo>
                  <a:pt x="38" y="12"/>
                  <a:pt x="31" y="13"/>
                  <a:pt x="25" y="16"/>
                </a:cubicBezTo>
                <a:cubicBezTo>
                  <a:pt x="21" y="9"/>
                  <a:pt x="21" y="9"/>
                  <a:pt x="21" y="9"/>
                </a:cubicBezTo>
                <a:cubicBezTo>
                  <a:pt x="29" y="5"/>
                  <a:pt x="39" y="4"/>
                  <a:pt x="48" y="9"/>
                </a:cubicBezTo>
                <a:close/>
                <a:moveTo>
                  <a:pt x="9" y="22"/>
                </a:moveTo>
                <a:cubicBezTo>
                  <a:pt x="15" y="26"/>
                  <a:pt x="15" y="26"/>
                  <a:pt x="15" y="26"/>
                </a:cubicBezTo>
                <a:cubicBezTo>
                  <a:pt x="12" y="32"/>
                  <a:pt x="13" y="40"/>
                  <a:pt x="16" y="46"/>
                </a:cubicBezTo>
                <a:cubicBezTo>
                  <a:pt x="9" y="49"/>
                  <a:pt x="9" y="49"/>
                  <a:pt x="9" y="49"/>
                </a:cubicBezTo>
                <a:cubicBezTo>
                  <a:pt x="5" y="41"/>
                  <a:pt x="4" y="31"/>
                  <a:pt x="9" y="22"/>
                </a:cubicBezTo>
                <a:close/>
                <a:moveTo>
                  <a:pt x="15" y="57"/>
                </a:moveTo>
                <a:cubicBezTo>
                  <a:pt x="13" y="55"/>
                  <a:pt x="12" y="53"/>
                  <a:pt x="10" y="51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9"/>
                  <a:pt x="19" y="50"/>
                  <a:pt x="20" y="51"/>
                </a:cubicBezTo>
                <a:cubicBezTo>
                  <a:pt x="22" y="53"/>
                  <a:pt x="23" y="54"/>
                  <a:pt x="25" y="55"/>
                </a:cubicBezTo>
                <a:cubicBezTo>
                  <a:pt x="22" y="61"/>
                  <a:pt x="22" y="61"/>
                  <a:pt x="22" y="61"/>
                </a:cubicBezTo>
                <a:cubicBezTo>
                  <a:pt x="19" y="60"/>
                  <a:pt x="17" y="59"/>
                  <a:pt x="15" y="57"/>
                </a:cubicBezTo>
                <a:close/>
                <a:moveTo>
                  <a:pt x="24" y="62"/>
                </a:moveTo>
                <a:cubicBezTo>
                  <a:pt x="27" y="56"/>
                  <a:pt x="27" y="56"/>
                  <a:pt x="27" y="56"/>
                </a:cubicBezTo>
                <a:cubicBezTo>
                  <a:pt x="32" y="57"/>
                  <a:pt x="38" y="57"/>
                  <a:pt x="42" y="56"/>
                </a:cubicBezTo>
                <a:cubicBezTo>
                  <a:pt x="46" y="63"/>
                  <a:pt x="46" y="63"/>
                  <a:pt x="46" y="63"/>
                </a:cubicBezTo>
                <a:cubicBezTo>
                  <a:pt x="39" y="65"/>
                  <a:pt x="31" y="65"/>
                  <a:pt x="24" y="62"/>
                </a:cubicBezTo>
                <a:close/>
                <a:moveTo>
                  <a:pt x="52" y="44"/>
                </a:move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6"/>
                  <a:pt x="50" y="47"/>
                  <a:pt x="49" y="48"/>
                </a:cubicBezTo>
                <a:cubicBezTo>
                  <a:pt x="42" y="56"/>
                  <a:pt x="30" y="57"/>
                  <a:pt x="22" y="49"/>
                </a:cubicBezTo>
                <a:cubicBezTo>
                  <a:pt x="14" y="42"/>
                  <a:pt x="13" y="30"/>
                  <a:pt x="21" y="22"/>
                </a:cubicBezTo>
                <a:cubicBezTo>
                  <a:pt x="28" y="14"/>
                  <a:pt x="40" y="14"/>
                  <a:pt x="48" y="21"/>
                </a:cubicBezTo>
                <a:cubicBezTo>
                  <a:pt x="50" y="22"/>
                  <a:pt x="51" y="24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5" y="32"/>
                  <a:pt x="55" y="38"/>
                  <a:pt x="52" y="44"/>
                </a:cubicBezTo>
                <a:close/>
                <a:moveTo>
                  <a:pt x="55" y="44"/>
                </a:moveTo>
                <a:cubicBezTo>
                  <a:pt x="58" y="39"/>
                  <a:pt x="58" y="32"/>
                  <a:pt x="55" y="26"/>
                </a:cubicBezTo>
                <a:cubicBezTo>
                  <a:pt x="61" y="23"/>
                  <a:pt x="61" y="23"/>
                  <a:pt x="61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2"/>
                  <a:pt x="62" y="22"/>
                </a:cubicBezTo>
                <a:cubicBezTo>
                  <a:pt x="66" y="30"/>
                  <a:pt x="66" y="40"/>
                  <a:pt x="62" y="48"/>
                </a:cubicBezTo>
                <a:lnTo>
                  <a:pt x="55" y="4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4"/>
          <p:cNvSpPr/>
          <p:nvPr/>
        </p:nvSpPr>
        <p:spPr>
          <a:xfrm>
            <a:off x="6846042" y="761977"/>
            <a:ext cx="120692" cy="120696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16"/>
                  <a:pt x="5" y="21"/>
                  <a:pt x="11" y="21"/>
                </a:cubicBezTo>
                <a:cubicBezTo>
                  <a:pt x="17" y="21"/>
                  <a:pt x="21" y="16"/>
                  <a:pt x="21" y="10"/>
                </a:cubicBezTo>
                <a:cubicBezTo>
                  <a:pt x="21" y="4"/>
                  <a:pt x="17" y="0"/>
                  <a:pt x="11" y="0"/>
                </a:cubicBezTo>
                <a:close/>
                <a:moveTo>
                  <a:pt x="11" y="16"/>
                </a:moveTo>
                <a:cubicBezTo>
                  <a:pt x="8" y="16"/>
                  <a:pt x="5" y="13"/>
                  <a:pt x="5" y="10"/>
                </a:cubicBezTo>
                <a:cubicBezTo>
                  <a:pt x="5" y="7"/>
                  <a:pt x="8" y="4"/>
                  <a:pt x="11" y="4"/>
                </a:cubicBezTo>
                <a:cubicBezTo>
                  <a:pt x="14" y="4"/>
                  <a:pt x="17" y="7"/>
                  <a:pt x="17" y="10"/>
                </a:cubicBezTo>
                <a:cubicBezTo>
                  <a:pt x="17" y="13"/>
                  <a:pt x="14" y="16"/>
                  <a:pt x="11" y="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34"/>
          <p:cNvSpPr/>
          <p:nvPr/>
        </p:nvSpPr>
        <p:spPr>
          <a:xfrm>
            <a:off x="7733494" y="675765"/>
            <a:ext cx="373569" cy="374541"/>
          </a:xfrm>
          <a:custGeom>
            <a:avLst/>
            <a:gdLst/>
            <a:ahLst/>
            <a:cxnLst/>
            <a:rect l="l" t="t" r="r" b="b"/>
            <a:pathLst>
              <a:path w="65" h="65" extrusionOk="0">
                <a:moveTo>
                  <a:pt x="65" y="16"/>
                </a:moveTo>
                <a:cubicBezTo>
                  <a:pt x="56" y="1"/>
                  <a:pt x="56" y="1"/>
                  <a:pt x="56" y="1"/>
                </a:cubicBezTo>
                <a:cubicBezTo>
                  <a:pt x="56" y="0"/>
                  <a:pt x="55" y="0"/>
                  <a:pt x="5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8" y="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1" y="64"/>
                  <a:pt x="31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64"/>
                  <a:pt x="31" y="65"/>
                  <a:pt x="31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3" y="65"/>
                  <a:pt x="33" y="65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8"/>
                  <a:pt x="65" y="18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17"/>
                  <a:pt x="65" y="16"/>
                  <a:pt x="65" y="16"/>
                </a:cubicBezTo>
                <a:close/>
                <a:moveTo>
                  <a:pt x="32" y="6"/>
                </a:moveTo>
                <a:cubicBezTo>
                  <a:pt x="38" y="15"/>
                  <a:pt x="38" y="15"/>
                  <a:pt x="38" y="15"/>
                </a:cubicBezTo>
                <a:cubicBezTo>
                  <a:pt x="27" y="15"/>
                  <a:pt x="27" y="15"/>
                  <a:pt x="27" y="15"/>
                </a:cubicBezTo>
                <a:lnTo>
                  <a:pt x="32" y="6"/>
                </a:lnTo>
                <a:close/>
                <a:moveTo>
                  <a:pt x="11" y="3"/>
                </a:moveTo>
                <a:cubicBezTo>
                  <a:pt x="30" y="3"/>
                  <a:pt x="30" y="3"/>
                  <a:pt x="30" y="3"/>
                </a:cubicBezTo>
                <a:cubicBezTo>
                  <a:pt x="23" y="15"/>
                  <a:pt x="23" y="15"/>
                  <a:pt x="23" y="15"/>
                </a:cubicBezTo>
                <a:cubicBezTo>
                  <a:pt x="5" y="15"/>
                  <a:pt x="5" y="15"/>
                  <a:pt x="5" y="15"/>
                </a:cubicBezTo>
                <a:lnTo>
                  <a:pt x="11" y="3"/>
                </a:lnTo>
                <a:close/>
                <a:moveTo>
                  <a:pt x="5" y="19"/>
                </a:moveTo>
                <a:cubicBezTo>
                  <a:pt x="22" y="19"/>
                  <a:pt x="22" y="19"/>
                  <a:pt x="22" y="19"/>
                </a:cubicBezTo>
                <a:cubicBezTo>
                  <a:pt x="28" y="54"/>
                  <a:pt x="28" y="54"/>
                  <a:pt x="28" y="54"/>
                </a:cubicBezTo>
                <a:lnTo>
                  <a:pt x="5" y="19"/>
                </a:lnTo>
                <a:close/>
                <a:moveTo>
                  <a:pt x="32" y="53"/>
                </a:moveTo>
                <a:cubicBezTo>
                  <a:pt x="26" y="19"/>
                  <a:pt x="26" y="19"/>
                  <a:pt x="26" y="19"/>
                </a:cubicBezTo>
                <a:cubicBezTo>
                  <a:pt x="39" y="19"/>
                  <a:pt x="39" y="19"/>
                  <a:pt x="39" y="19"/>
                </a:cubicBezTo>
                <a:lnTo>
                  <a:pt x="32" y="53"/>
                </a:lnTo>
                <a:close/>
                <a:moveTo>
                  <a:pt x="36" y="54"/>
                </a:moveTo>
                <a:cubicBezTo>
                  <a:pt x="43" y="19"/>
                  <a:pt x="43" y="19"/>
                  <a:pt x="43" y="19"/>
                </a:cubicBezTo>
                <a:cubicBezTo>
                  <a:pt x="60" y="19"/>
                  <a:pt x="60" y="19"/>
                  <a:pt x="60" y="19"/>
                </a:cubicBezTo>
                <a:lnTo>
                  <a:pt x="36" y="54"/>
                </a:lnTo>
                <a:close/>
                <a:moveTo>
                  <a:pt x="42" y="15"/>
                </a:moveTo>
                <a:cubicBezTo>
                  <a:pt x="35" y="3"/>
                  <a:pt x="35" y="3"/>
                  <a:pt x="35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60" y="15"/>
                  <a:pt x="60" y="15"/>
                  <a:pt x="60" y="15"/>
                </a:cubicBezTo>
                <a:lnTo>
                  <a:pt x="42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34"/>
          <p:cNvSpPr/>
          <p:nvPr/>
        </p:nvSpPr>
        <p:spPr>
          <a:xfrm>
            <a:off x="7819702" y="3442492"/>
            <a:ext cx="287361" cy="322814"/>
          </a:xfrm>
          <a:custGeom>
            <a:avLst/>
            <a:gdLst/>
            <a:ahLst/>
            <a:cxnLst/>
            <a:rect l="l" t="t" r="r" b="b"/>
            <a:pathLst>
              <a:path w="50" h="56" extrusionOk="0">
                <a:moveTo>
                  <a:pt x="44" y="0"/>
                </a:move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39" y="1"/>
                  <a:pt x="39" y="1"/>
                </a:cubicBezTo>
                <a:cubicBezTo>
                  <a:pt x="39" y="2"/>
                  <a:pt x="40" y="3"/>
                  <a:pt x="41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6" y="3"/>
                  <a:pt x="47" y="4"/>
                  <a:pt x="47" y="6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2"/>
                  <a:pt x="46" y="54"/>
                  <a:pt x="44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4" y="54"/>
                  <a:pt x="3" y="52"/>
                  <a:pt x="3" y="50"/>
                </a:cubicBezTo>
                <a:cubicBezTo>
                  <a:pt x="3" y="6"/>
                  <a:pt x="3" y="6"/>
                  <a:pt x="3" y="6"/>
                </a:cubicBezTo>
                <a:cubicBezTo>
                  <a:pt x="3" y="4"/>
                  <a:pt x="4" y="3"/>
                  <a:pt x="6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1" y="2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4"/>
                  <a:pt x="3" y="56"/>
                  <a:pt x="6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7" y="56"/>
                  <a:pt x="50" y="54"/>
                  <a:pt x="50" y="50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3"/>
                  <a:pt x="47" y="0"/>
                  <a:pt x="4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34"/>
          <p:cNvSpPr/>
          <p:nvPr/>
        </p:nvSpPr>
        <p:spPr>
          <a:xfrm>
            <a:off x="7894416" y="3408007"/>
            <a:ext cx="143681" cy="86211"/>
          </a:xfrm>
          <a:custGeom>
            <a:avLst/>
            <a:gdLst/>
            <a:ahLst/>
            <a:cxnLst/>
            <a:rect l="l" t="t" r="r" b="b"/>
            <a:pathLst>
              <a:path w="25" h="15" extrusionOk="0">
                <a:moveTo>
                  <a:pt x="4" y="15"/>
                </a:moveTo>
                <a:cubicBezTo>
                  <a:pt x="21" y="15"/>
                  <a:pt x="21" y="15"/>
                  <a:pt x="21" y="15"/>
                </a:cubicBezTo>
                <a:cubicBezTo>
                  <a:pt x="23" y="15"/>
                  <a:pt x="25" y="13"/>
                  <a:pt x="25" y="11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2"/>
                  <a:pt x="23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1" y="15"/>
                  <a:pt x="4" y="15"/>
                </a:cubicBezTo>
                <a:close/>
                <a:moveTo>
                  <a:pt x="2" y="4"/>
                </a:moveTo>
                <a:cubicBezTo>
                  <a:pt x="2" y="3"/>
                  <a:pt x="3" y="3"/>
                  <a:pt x="4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2" y="3"/>
                  <a:pt x="22" y="4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2"/>
                  <a:pt x="21" y="12"/>
                  <a:pt x="2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2" y="12"/>
                  <a:pt x="2" y="11"/>
                </a:cubicBezTo>
                <a:lnTo>
                  <a:pt x="2" y="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4"/>
          <p:cNvSpPr/>
          <p:nvPr/>
        </p:nvSpPr>
        <p:spPr>
          <a:xfrm>
            <a:off x="7871427" y="3540198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34"/>
          <p:cNvSpPr/>
          <p:nvPr/>
        </p:nvSpPr>
        <p:spPr>
          <a:xfrm>
            <a:off x="7871427" y="3580430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4"/>
          <p:cNvSpPr/>
          <p:nvPr/>
        </p:nvSpPr>
        <p:spPr>
          <a:xfrm>
            <a:off x="7871427" y="3620662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34"/>
          <p:cNvSpPr/>
          <p:nvPr/>
        </p:nvSpPr>
        <p:spPr>
          <a:xfrm>
            <a:off x="7871427" y="3660894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4"/>
          <p:cNvSpPr/>
          <p:nvPr/>
        </p:nvSpPr>
        <p:spPr>
          <a:xfrm>
            <a:off x="7871427" y="3701126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4"/>
          <p:cNvSpPr/>
          <p:nvPr/>
        </p:nvSpPr>
        <p:spPr>
          <a:xfrm>
            <a:off x="3004490" y="1166542"/>
            <a:ext cx="275867" cy="155181"/>
          </a:xfrm>
          <a:custGeom>
            <a:avLst/>
            <a:gdLst/>
            <a:ahLst/>
            <a:cxnLst/>
            <a:rect l="l" t="t" r="r" b="b"/>
            <a:pathLst>
              <a:path w="48" h="27" extrusionOk="0">
                <a:moveTo>
                  <a:pt x="24" y="27"/>
                </a:moveTo>
                <a:cubicBezTo>
                  <a:pt x="41" y="27"/>
                  <a:pt x="48" y="21"/>
                  <a:pt x="48" y="14"/>
                </a:cubicBezTo>
                <a:cubicBezTo>
                  <a:pt x="48" y="6"/>
                  <a:pt x="41" y="0"/>
                  <a:pt x="24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21"/>
                  <a:pt x="7" y="27"/>
                  <a:pt x="24" y="27"/>
                </a:cubicBezTo>
                <a:close/>
                <a:moveTo>
                  <a:pt x="24" y="2"/>
                </a:moveTo>
                <a:cubicBezTo>
                  <a:pt x="41" y="2"/>
                  <a:pt x="46" y="8"/>
                  <a:pt x="46" y="14"/>
                </a:cubicBezTo>
                <a:cubicBezTo>
                  <a:pt x="46" y="19"/>
                  <a:pt x="41" y="25"/>
                  <a:pt x="24" y="25"/>
                </a:cubicBezTo>
                <a:cubicBezTo>
                  <a:pt x="7" y="25"/>
                  <a:pt x="3" y="19"/>
                  <a:pt x="3" y="14"/>
                </a:cubicBezTo>
                <a:cubicBezTo>
                  <a:pt x="3" y="8"/>
                  <a:pt x="7" y="2"/>
                  <a:pt x="24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4"/>
          <p:cNvSpPr/>
          <p:nvPr/>
        </p:nvSpPr>
        <p:spPr>
          <a:xfrm>
            <a:off x="3004490" y="1292985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0"/>
                  <a:pt x="46" y="1"/>
                </a:cubicBezTo>
                <a:cubicBezTo>
                  <a:pt x="46" y="6"/>
                  <a:pt x="41" y="12"/>
                  <a:pt x="24" y="12"/>
                </a:cubicBezTo>
                <a:cubicBezTo>
                  <a:pt x="7" y="12"/>
                  <a:pt x="3" y="6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1"/>
                </a:cubicBezTo>
                <a:cubicBezTo>
                  <a:pt x="48" y="0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34"/>
          <p:cNvSpPr/>
          <p:nvPr/>
        </p:nvSpPr>
        <p:spPr>
          <a:xfrm>
            <a:off x="3004490" y="1344712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1"/>
                  <a:pt x="46" y="2"/>
                </a:cubicBezTo>
                <a:cubicBezTo>
                  <a:pt x="46" y="7"/>
                  <a:pt x="41" y="13"/>
                  <a:pt x="24" y="13"/>
                </a:cubicBezTo>
                <a:cubicBezTo>
                  <a:pt x="7" y="13"/>
                  <a:pt x="3" y="7"/>
                  <a:pt x="3" y="2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2"/>
                </a:cubicBezTo>
                <a:cubicBezTo>
                  <a:pt x="48" y="1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34"/>
          <p:cNvSpPr/>
          <p:nvPr/>
        </p:nvSpPr>
        <p:spPr>
          <a:xfrm>
            <a:off x="3004490" y="1402187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0"/>
                  <a:pt x="46" y="1"/>
                </a:cubicBezTo>
                <a:cubicBezTo>
                  <a:pt x="46" y="6"/>
                  <a:pt x="41" y="12"/>
                  <a:pt x="24" y="12"/>
                </a:cubicBezTo>
                <a:cubicBezTo>
                  <a:pt x="7" y="12"/>
                  <a:pt x="3" y="6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1"/>
                </a:cubicBezTo>
                <a:cubicBezTo>
                  <a:pt x="48" y="0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34"/>
          <p:cNvSpPr/>
          <p:nvPr/>
        </p:nvSpPr>
        <p:spPr>
          <a:xfrm>
            <a:off x="3004490" y="1453913"/>
            <a:ext cx="275867" cy="87170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1"/>
                  <a:pt x="46" y="2"/>
                </a:cubicBezTo>
                <a:cubicBezTo>
                  <a:pt x="46" y="7"/>
                  <a:pt x="41" y="13"/>
                  <a:pt x="24" y="13"/>
                </a:cubicBezTo>
                <a:cubicBezTo>
                  <a:pt x="7" y="13"/>
                  <a:pt x="3" y="7"/>
                  <a:pt x="3" y="2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2"/>
                </a:cubicBezTo>
                <a:cubicBezTo>
                  <a:pt x="48" y="1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34"/>
          <p:cNvSpPr/>
          <p:nvPr/>
        </p:nvSpPr>
        <p:spPr>
          <a:xfrm>
            <a:off x="4852120" y="1252754"/>
            <a:ext cx="339086" cy="299825"/>
          </a:xfrm>
          <a:custGeom>
            <a:avLst/>
            <a:gdLst/>
            <a:ahLst/>
            <a:cxnLst/>
            <a:rect l="l" t="t" r="r" b="b"/>
            <a:pathLst>
              <a:path w="59" h="52" extrusionOk="0">
                <a:moveTo>
                  <a:pt x="5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2"/>
                  <a:pt x="3" y="45"/>
                  <a:pt x="7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4" y="51"/>
                  <a:pt x="14" y="51"/>
                </a:cubicBezTo>
                <a:cubicBezTo>
                  <a:pt x="14" y="51"/>
                  <a:pt x="15" y="52"/>
                  <a:pt x="15" y="52"/>
                </a:cubicBezTo>
                <a:cubicBezTo>
                  <a:pt x="15" y="52"/>
                  <a:pt x="15" y="52"/>
                  <a:pt x="16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53" y="45"/>
                  <a:pt x="53" y="45"/>
                  <a:pt x="53" y="45"/>
                </a:cubicBezTo>
                <a:cubicBezTo>
                  <a:pt x="56" y="45"/>
                  <a:pt x="59" y="42"/>
                  <a:pt x="59" y="39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3"/>
                  <a:pt x="56" y="0"/>
                  <a:pt x="53" y="0"/>
                </a:cubicBezTo>
                <a:close/>
                <a:moveTo>
                  <a:pt x="57" y="39"/>
                </a:moveTo>
                <a:cubicBezTo>
                  <a:pt x="57" y="41"/>
                  <a:pt x="55" y="42"/>
                  <a:pt x="53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" y="42"/>
                  <a:pt x="3" y="41"/>
                  <a:pt x="3" y="39"/>
                </a:cubicBezTo>
                <a:cubicBezTo>
                  <a:pt x="3" y="6"/>
                  <a:pt x="3" y="6"/>
                  <a:pt x="3" y="6"/>
                </a:cubicBezTo>
                <a:cubicBezTo>
                  <a:pt x="3" y="4"/>
                  <a:pt x="5" y="3"/>
                  <a:pt x="7" y="3"/>
                </a:cubicBezTo>
                <a:cubicBezTo>
                  <a:pt x="53" y="3"/>
                  <a:pt x="53" y="3"/>
                  <a:pt x="53" y="3"/>
                </a:cubicBezTo>
                <a:cubicBezTo>
                  <a:pt x="55" y="3"/>
                  <a:pt x="57" y="4"/>
                  <a:pt x="57" y="6"/>
                </a:cubicBezTo>
                <a:lnTo>
                  <a:pt x="57" y="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34"/>
          <p:cNvSpPr/>
          <p:nvPr/>
        </p:nvSpPr>
        <p:spPr>
          <a:xfrm>
            <a:off x="4898098" y="1333218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1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34"/>
          <p:cNvSpPr/>
          <p:nvPr/>
        </p:nvSpPr>
        <p:spPr>
          <a:xfrm>
            <a:off x="4898098" y="1373450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1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34"/>
          <p:cNvSpPr/>
          <p:nvPr/>
        </p:nvSpPr>
        <p:spPr>
          <a:xfrm>
            <a:off x="4898098" y="1413682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2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34"/>
          <p:cNvSpPr/>
          <p:nvPr/>
        </p:nvSpPr>
        <p:spPr>
          <a:xfrm>
            <a:off x="5777819" y="1218269"/>
            <a:ext cx="396558" cy="368794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63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7"/>
                  <a:pt x="13" y="50"/>
                  <a:pt x="16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4"/>
                  <a:pt x="33" y="54"/>
                  <a:pt x="33" y="54"/>
                </a:cubicBezTo>
                <a:cubicBezTo>
                  <a:pt x="31" y="55"/>
                  <a:pt x="29" y="56"/>
                  <a:pt x="29" y="59"/>
                </a:cubicBezTo>
                <a:cubicBezTo>
                  <a:pt x="29" y="61"/>
                  <a:pt x="32" y="64"/>
                  <a:pt x="34" y="64"/>
                </a:cubicBezTo>
                <a:cubicBezTo>
                  <a:pt x="37" y="64"/>
                  <a:pt x="39" y="61"/>
                  <a:pt x="39" y="59"/>
                </a:cubicBezTo>
                <a:cubicBezTo>
                  <a:pt x="39" y="56"/>
                  <a:pt x="38" y="55"/>
                  <a:pt x="36" y="54"/>
                </a:cubicBezTo>
                <a:cubicBezTo>
                  <a:pt x="36" y="50"/>
                  <a:pt x="36" y="50"/>
                  <a:pt x="36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6" y="50"/>
                  <a:pt x="59" y="47"/>
                  <a:pt x="59" y="44"/>
                </a:cubicBezTo>
                <a:cubicBezTo>
                  <a:pt x="59" y="13"/>
                  <a:pt x="59" y="13"/>
                  <a:pt x="59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6" y="13"/>
                  <a:pt x="69" y="10"/>
                  <a:pt x="69" y="7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3"/>
                  <a:pt x="66" y="0"/>
                  <a:pt x="63" y="0"/>
                </a:cubicBezTo>
                <a:close/>
                <a:moveTo>
                  <a:pt x="37" y="59"/>
                </a:moveTo>
                <a:cubicBezTo>
                  <a:pt x="37" y="60"/>
                  <a:pt x="35" y="61"/>
                  <a:pt x="34" y="61"/>
                </a:cubicBezTo>
                <a:cubicBezTo>
                  <a:pt x="33" y="61"/>
                  <a:pt x="32" y="60"/>
                  <a:pt x="32" y="59"/>
                </a:cubicBezTo>
                <a:cubicBezTo>
                  <a:pt x="32" y="57"/>
                  <a:pt x="33" y="56"/>
                  <a:pt x="34" y="56"/>
                </a:cubicBezTo>
                <a:cubicBezTo>
                  <a:pt x="35" y="56"/>
                  <a:pt x="37" y="57"/>
                  <a:pt x="37" y="59"/>
                </a:cubicBezTo>
                <a:close/>
                <a:moveTo>
                  <a:pt x="56" y="44"/>
                </a:moveTo>
                <a:cubicBezTo>
                  <a:pt x="56" y="46"/>
                  <a:pt x="54" y="47"/>
                  <a:pt x="53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4" y="47"/>
                  <a:pt x="12" y="46"/>
                  <a:pt x="12" y="44"/>
                </a:cubicBezTo>
                <a:cubicBezTo>
                  <a:pt x="12" y="13"/>
                  <a:pt x="12" y="13"/>
                  <a:pt x="12" y="13"/>
                </a:cubicBezTo>
                <a:cubicBezTo>
                  <a:pt x="56" y="13"/>
                  <a:pt x="56" y="13"/>
                  <a:pt x="56" y="13"/>
                </a:cubicBezTo>
                <a:lnTo>
                  <a:pt x="56" y="44"/>
                </a:lnTo>
                <a:close/>
                <a:moveTo>
                  <a:pt x="66" y="7"/>
                </a:moveTo>
                <a:cubicBezTo>
                  <a:pt x="66" y="9"/>
                  <a:pt x="64" y="10"/>
                  <a:pt x="63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4" y="10"/>
                  <a:pt x="2" y="9"/>
                  <a:pt x="2" y="7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6" y="3"/>
                </a:cubicBezTo>
                <a:cubicBezTo>
                  <a:pt x="63" y="3"/>
                  <a:pt x="63" y="3"/>
                  <a:pt x="63" y="3"/>
                </a:cubicBezTo>
                <a:cubicBezTo>
                  <a:pt x="64" y="3"/>
                  <a:pt x="66" y="4"/>
                  <a:pt x="66" y="6"/>
                </a:cubicBezTo>
                <a:lnTo>
                  <a:pt x="66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34"/>
          <p:cNvSpPr/>
          <p:nvPr/>
        </p:nvSpPr>
        <p:spPr>
          <a:xfrm>
            <a:off x="5881269" y="1327470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34"/>
          <p:cNvSpPr/>
          <p:nvPr/>
        </p:nvSpPr>
        <p:spPr>
          <a:xfrm>
            <a:off x="5881269" y="1367702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34"/>
          <p:cNvSpPr/>
          <p:nvPr/>
        </p:nvSpPr>
        <p:spPr>
          <a:xfrm>
            <a:off x="5881269" y="1407934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34"/>
          <p:cNvSpPr/>
          <p:nvPr/>
        </p:nvSpPr>
        <p:spPr>
          <a:xfrm>
            <a:off x="5881269" y="1448166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34"/>
          <p:cNvSpPr/>
          <p:nvPr/>
        </p:nvSpPr>
        <p:spPr>
          <a:xfrm>
            <a:off x="7788093" y="2861853"/>
            <a:ext cx="350580" cy="264382"/>
          </a:xfrm>
          <a:custGeom>
            <a:avLst/>
            <a:gdLst/>
            <a:ahLst/>
            <a:cxnLst/>
            <a:rect l="l" t="t" r="r" b="b"/>
            <a:pathLst>
              <a:path w="61" h="46" extrusionOk="0">
                <a:moveTo>
                  <a:pt x="5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4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9" y="46"/>
                  <a:pt x="61" y="45"/>
                  <a:pt x="61" y="4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2"/>
                  <a:pt x="59" y="0"/>
                  <a:pt x="57" y="0"/>
                </a:cubicBezTo>
                <a:close/>
                <a:moveTo>
                  <a:pt x="58" y="43"/>
                </a:moveTo>
                <a:cubicBezTo>
                  <a:pt x="58" y="44"/>
                  <a:pt x="58" y="44"/>
                  <a:pt x="57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3" y="44"/>
                  <a:pt x="3" y="44"/>
                  <a:pt x="3" y="43"/>
                </a:cubicBezTo>
                <a:cubicBezTo>
                  <a:pt x="3" y="4"/>
                  <a:pt x="3" y="4"/>
                  <a:pt x="3" y="4"/>
                </a:cubicBezTo>
                <a:cubicBezTo>
                  <a:pt x="3" y="3"/>
                  <a:pt x="3" y="3"/>
                  <a:pt x="4" y="3"/>
                </a:cubicBezTo>
                <a:cubicBezTo>
                  <a:pt x="57" y="3"/>
                  <a:pt x="57" y="3"/>
                  <a:pt x="57" y="3"/>
                </a:cubicBezTo>
                <a:cubicBezTo>
                  <a:pt x="58" y="3"/>
                  <a:pt x="58" y="3"/>
                  <a:pt x="58" y="4"/>
                </a:cubicBezTo>
                <a:lnTo>
                  <a:pt x="58" y="4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4"/>
          <p:cNvSpPr/>
          <p:nvPr/>
        </p:nvSpPr>
        <p:spPr>
          <a:xfrm>
            <a:off x="7851312" y="3137730"/>
            <a:ext cx="212647" cy="80464"/>
          </a:xfrm>
          <a:custGeom>
            <a:avLst/>
            <a:gdLst/>
            <a:ahLst/>
            <a:cxnLst/>
            <a:rect l="l" t="t" r="r" b="b"/>
            <a:pathLst>
              <a:path w="37" h="14" extrusionOk="0">
                <a:moveTo>
                  <a:pt x="25" y="2"/>
                </a:move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8" y="1"/>
                  <a:pt x="28" y="1"/>
                </a:cubicBezTo>
                <a:cubicBezTo>
                  <a:pt x="28" y="0"/>
                  <a:pt x="27" y="0"/>
                  <a:pt x="2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9" y="1"/>
                  <a:pt x="10" y="2"/>
                  <a:pt x="10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5" y="2"/>
                  <a:pt x="15" y="2"/>
                  <a:pt x="15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3"/>
                  <a:pt x="36" y="13"/>
                </a:cubicBezTo>
                <a:lnTo>
                  <a:pt x="25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4"/>
          <p:cNvSpPr/>
          <p:nvPr/>
        </p:nvSpPr>
        <p:spPr>
          <a:xfrm>
            <a:off x="7839818" y="2925075"/>
            <a:ext cx="247130" cy="17242"/>
          </a:xfrm>
          <a:custGeom>
            <a:avLst/>
            <a:gdLst/>
            <a:ahLst/>
            <a:cxnLst/>
            <a:rect l="l" t="t" r="r" b="b"/>
            <a:pathLst>
              <a:path w="43" h="3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3" y="2"/>
                  <a:pt x="43" y="2"/>
                </a:cubicBezTo>
                <a:cubicBezTo>
                  <a:pt x="43" y="1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34"/>
          <p:cNvSpPr/>
          <p:nvPr/>
        </p:nvSpPr>
        <p:spPr>
          <a:xfrm>
            <a:off x="7839818" y="2965307"/>
            <a:ext cx="247130" cy="17242"/>
          </a:xfrm>
          <a:custGeom>
            <a:avLst/>
            <a:gdLst/>
            <a:ahLst/>
            <a:cxnLst/>
            <a:rect l="l" t="t" r="r" b="b"/>
            <a:pathLst>
              <a:path w="43" h="3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3" y="2"/>
                  <a:pt x="43" y="2"/>
                </a:cubicBezTo>
                <a:cubicBezTo>
                  <a:pt x="43" y="1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4"/>
          <p:cNvSpPr/>
          <p:nvPr/>
        </p:nvSpPr>
        <p:spPr>
          <a:xfrm>
            <a:off x="7839818" y="3011286"/>
            <a:ext cx="247130" cy="11495"/>
          </a:xfrm>
          <a:custGeom>
            <a:avLst/>
            <a:gdLst/>
            <a:ahLst/>
            <a:cxnLst/>
            <a:rect l="l" t="t" r="r" b="b"/>
            <a:pathLst>
              <a:path w="43" h="2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2"/>
                  <a:pt x="43" y="1"/>
                </a:cubicBezTo>
                <a:cubicBezTo>
                  <a:pt x="43" y="0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34"/>
          <p:cNvSpPr/>
          <p:nvPr/>
        </p:nvSpPr>
        <p:spPr>
          <a:xfrm>
            <a:off x="7839818" y="3051518"/>
            <a:ext cx="247130" cy="11495"/>
          </a:xfrm>
          <a:custGeom>
            <a:avLst/>
            <a:gdLst/>
            <a:ahLst/>
            <a:cxnLst/>
            <a:rect l="l" t="t" r="r" b="b"/>
            <a:pathLst>
              <a:path w="43" h="2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2"/>
                  <a:pt x="43" y="1"/>
                </a:cubicBezTo>
                <a:cubicBezTo>
                  <a:pt x="43" y="0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34"/>
          <p:cNvSpPr/>
          <p:nvPr/>
        </p:nvSpPr>
        <p:spPr>
          <a:xfrm>
            <a:off x="7807283" y="2366650"/>
            <a:ext cx="68967" cy="103454"/>
          </a:xfrm>
          <a:custGeom>
            <a:avLst/>
            <a:gdLst/>
            <a:ahLst/>
            <a:cxnLst/>
            <a:rect l="l" t="t" r="r" b="b"/>
            <a:pathLst>
              <a:path w="12" h="18" extrusionOk="0">
                <a:moveTo>
                  <a:pt x="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1" y="18"/>
                  <a:pt x="3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0" y="18"/>
                  <a:pt x="12" y="17"/>
                  <a:pt x="12" y="15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0" y="0"/>
                  <a:pt x="9" y="0"/>
                </a:cubicBezTo>
                <a:close/>
                <a:moveTo>
                  <a:pt x="9" y="15"/>
                </a:moveTo>
                <a:cubicBezTo>
                  <a:pt x="9" y="15"/>
                  <a:pt x="9" y="15"/>
                  <a:pt x="9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9" y="2"/>
                  <a:pt x="9" y="3"/>
                </a:cubicBezTo>
                <a:lnTo>
                  <a:pt x="9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34"/>
          <p:cNvSpPr/>
          <p:nvPr/>
        </p:nvSpPr>
        <p:spPr>
          <a:xfrm>
            <a:off x="7922227" y="2303428"/>
            <a:ext cx="63219" cy="109201"/>
          </a:xfrm>
          <a:custGeom>
            <a:avLst/>
            <a:gdLst/>
            <a:ahLst/>
            <a:cxnLst/>
            <a:rect l="l" t="t" r="r" b="b"/>
            <a:pathLst>
              <a:path w="11" h="19" extrusionOk="0">
                <a:moveTo>
                  <a:pt x="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1" y="19"/>
                  <a:pt x="3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19"/>
                  <a:pt x="11" y="18"/>
                  <a:pt x="11" y="16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10" y="0"/>
                  <a:pt x="8" y="0"/>
                </a:cubicBezTo>
                <a:close/>
                <a:moveTo>
                  <a:pt x="9" y="16"/>
                </a:moveTo>
                <a:cubicBezTo>
                  <a:pt x="9" y="16"/>
                  <a:pt x="9" y="16"/>
                  <a:pt x="8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6"/>
                  <a:pt x="2" y="16"/>
                  <a:pt x="2" y="16"/>
                </a:cubicBezTo>
                <a:cubicBezTo>
                  <a:pt x="2" y="4"/>
                  <a:pt x="2" y="4"/>
                  <a:pt x="2" y="4"/>
                </a:cubicBezTo>
                <a:cubicBezTo>
                  <a:pt x="2" y="3"/>
                  <a:pt x="3" y="3"/>
                  <a:pt x="3" y="3"/>
                </a:cubicBezTo>
                <a:cubicBezTo>
                  <a:pt x="8" y="3"/>
                  <a:pt x="8" y="3"/>
                  <a:pt x="8" y="3"/>
                </a:cubicBezTo>
                <a:cubicBezTo>
                  <a:pt x="9" y="3"/>
                  <a:pt x="9" y="3"/>
                  <a:pt x="9" y="4"/>
                </a:cubicBezTo>
                <a:lnTo>
                  <a:pt x="9" y="1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34"/>
          <p:cNvSpPr/>
          <p:nvPr/>
        </p:nvSpPr>
        <p:spPr>
          <a:xfrm>
            <a:off x="8019930" y="2366650"/>
            <a:ext cx="68967" cy="103454"/>
          </a:xfrm>
          <a:custGeom>
            <a:avLst/>
            <a:gdLst/>
            <a:ahLst/>
            <a:cxnLst/>
            <a:rect l="l" t="t" r="r" b="b"/>
            <a:pathLst>
              <a:path w="12" h="18" extrusionOk="0">
                <a:moveTo>
                  <a:pt x="9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2" y="18"/>
                  <a:pt x="4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1" y="18"/>
                  <a:pt x="12" y="17"/>
                  <a:pt x="12" y="15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1" y="0"/>
                  <a:pt x="9" y="0"/>
                </a:cubicBezTo>
                <a:close/>
                <a:moveTo>
                  <a:pt x="10" y="15"/>
                </a:moveTo>
                <a:cubicBezTo>
                  <a:pt x="10" y="15"/>
                  <a:pt x="9" y="15"/>
                  <a:pt x="9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10" y="2"/>
                  <a:pt x="10" y="3"/>
                </a:cubicBezTo>
                <a:lnTo>
                  <a:pt x="10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4"/>
          <p:cNvSpPr/>
          <p:nvPr/>
        </p:nvSpPr>
        <p:spPr>
          <a:xfrm>
            <a:off x="8048666" y="2268943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1" y="14"/>
                </a:move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34"/>
          <p:cNvSpPr/>
          <p:nvPr/>
        </p:nvSpPr>
        <p:spPr>
          <a:xfrm>
            <a:off x="8048666" y="2487346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4"/>
                </a:cubicBez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4"/>
          <p:cNvSpPr/>
          <p:nvPr/>
        </p:nvSpPr>
        <p:spPr>
          <a:xfrm>
            <a:off x="7945216" y="2211469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2" y="14"/>
                </a:move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2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34"/>
          <p:cNvSpPr/>
          <p:nvPr/>
        </p:nvSpPr>
        <p:spPr>
          <a:xfrm>
            <a:off x="7945216" y="2429872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2" y="14"/>
                </a:cubicBez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4"/>
          <p:cNvSpPr/>
          <p:nvPr/>
        </p:nvSpPr>
        <p:spPr>
          <a:xfrm>
            <a:off x="7836019" y="2268943"/>
            <a:ext cx="11494" cy="80464"/>
          </a:xfrm>
          <a:custGeom>
            <a:avLst/>
            <a:gdLst/>
            <a:ahLst/>
            <a:cxnLst/>
            <a:rect l="l" t="t" r="r" b="b"/>
            <a:pathLst>
              <a:path w="2" h="14" extrusionOk="0">
                <a:moveTo>
                  <a:pt x="1" y="14"/>
                </a:moveTo>
                <a:cubicBezTo>
                  <a:pt x="2" y="14"/>
                  <a:pt x="2" y="13"/>
                  <a:pt x="2" y="13"/>
                </a:cubicBezTo>
                <a:cubicBezTo>
                  <a:pt x="2" y="2"/>
                  <a:pt x="2" y="2"/>
                  <a:pt x="2" y="2"/>
                </a:cubicBez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1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34"/>
          <p:cNvSpPr/>
          <p:nvPr/>
        </p:nvSpPr>
        <p:spPr>
          <a:xfrm>
            <a:off x="7836019" y="2487346"/>
            <a:ext cx="11494" cy="80464"/>
          </a:xfrm>
          <a:custGeom>
            <a:avLst/>
            <a:gdLst/>
            <a:ahLst/>
            <a:cxnLst/>
            <a:rect l="l" t="t" r="r" b="b"/>
            <a:pathLst>
              <a:path w="2" h="14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1" y="14"/>
                </a:cubicBezTo>
                <a:cubicBezTo>
                  <a:pt x="2" y="14"/>
                  <a:pt x="2" y="13"/>
                  <a:pt x="2" y="1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34"/>
          <p:cNvSpPr/>
          <p:nvPr/>
        </p:nvSpPr>
        <p:spPr>
          <a:xfrm>
            <a:off x="8836497" y="1713259"/>
            <a:ext cx="166669" cy="390825"/>
          </a:xfrm>
          <a:custGeom>
            <a:avLst/>
            <a:gdLst/>
            <a:ahLst/>
            <a:cxnLst/>
            <a:rect l="l" t="t" r="r" b="b"/>
            <a:pathLst>
              <a:path w="29" h="68" extrusionOk="0">
                <a:moveTo>
                  <a:pt x="28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1"/>
                  <a:pt x="8" y="1"/>
                </a:cubicBezTo>
                <a:cubicBezTo>
                  <a:pt x="8" y="7"/>
                  <a:pt x="8" y="7"/>
                  <a:pt x="8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9" y="67"/>
                  <a:pt x="29" y="67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7"/>
                  <a:pt x="28" y="7"/>
                  <a:pt x="28" y="7"/>
                </a:cubicBezTo>
                <a:close/>
                <a:moveTo>
                  <a:pt x="11" y="3"/>
                </a:moveTo>
                <a:cubicBezTo>
                  <a:pt x="18" y="3"/>
                  <a:pt x="18" y="3"/>
                  <a:pt x="18" y="3"/>
                </a:cubicBezTo>
                <a:cubicBezTo>
                  <a:pt x="18" y="7"/>
                  <a:pt x="18" y="7"/>
                  <a:pt x="18" y="7"/>
                </a:cubicBezTo>
                <a:cubicBezTo>
                  <a:pt x="11" y="7"/>
                  <a:pt x="11" y="7"/>
                  <a:pt x="11" y="7"/>
                </a:cubicBezTo>
                <a:lnTo>
                  <a:pt x="11" y="3"/>
                </a:lnTo>
                <a:close/>
                <a:moveTo>
                  <a:pt x="2" y="65"/>
                </a:moveTo>
                <a:cubicBezTo>
                  <a:pt x="2" y="9"/>
                  <a:pt x="2" y="9"/>
                  <a:pt x="2" y="9"/>
                </a:cubicBezTo>
                <a:cubicBezTo>
                  <a:pt x="9" y="9"/>
                  <a:pt x="9" y="9"/>
                  <a:pt x="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16"/>
                  <a:pt x="26" y="16"/>
                  <a:pt x="2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7"/>
                  <a:pt x="7" y="18"/>
                </a:cubicBezTo>
                <a:cubicBezTo>
                  <a:pt x="7" y="18"/>
                  <a:pt x="7" y="19"/>
                  <a:pt x="8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25"/>
                  <a:pt x="26" y="25"/>
                  <a:pt x="26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7" y="25"/>
                  <a:pt x="7" y="25"/>
                  <a:pt x="7" y="26"/>
                </a:cubicBezTo>
                <a:cubicBezTo>
                  <a:pt x="7" y="27"/>
                  <a:pt x="7" y="27"/>
                  <a:pt x="8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65"/>
                  <a:pt x="26" y="65"/>
                  <a:pt x="26" y="65"/>
                </a:cubicBezTo>
                <a:lnTo>
                  <a:pt x="2" y="6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34"/>
          <p:cNvSpPr/>
          <p:nvPr/>
        </p:nvSpPr>
        <p:spPr>
          <a:xfrm>
            <a:off x="8701437" y="2325344"/>
            <a:ext cx="436789" cy="241392"/>
          </a:xfrm>
          <a:custGeom>
            <a:avLst/>
            <a:gdLst/>
            <a:ahLst/>
            <a:cxnLst/>
            <a:rect l="l" t="t" r="r" b="b"/>
            <a:pathLst>
              <a:path w="76" h="42" extrusionOk="0">
                <a:moveTo>
                  <a:pt x="76" y="21"/>
                </a:move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0"/>
                  <a:pt x="76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69" y="12"/>
                  <a:pt x="62" y="7"/>
                  <a:pt x="55" y="3"/>
                </a:cubicBezTo>
                <a:cubicBezTo>
                  <a:pt x="52" y="2"/>
                  <a:pt x="50" y="1"/>
                  <a:pt x="47" y="1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0"/>
                  <a:pt x="39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1" y="0"/>
                  <a:pt x="25" y="2"/>
                  <a:pt x="20" y="4"/>
                </a:cubicBezTo>
                <a:cubicBezTo>
                  <a:pt x="8" y="10"/>
                  <a:pt x="1" y="19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2" y="35"/>
                  <a:pt x="24" y="42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60" y="42"/>
                  <a:pt x="76" y="23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6" y="22"/>
                  <a:pt x="76" y="22"/>
                  <a:pt x="76" y="21"/>
                </a:cubicBezTo>
                <a:close/>
                <a:moveTo>
                  <a:pt x="58" y="11"/>
                </a:moveTo>
                <a:cubicBezTo>
                  <a:pt x="58" y="22"/>
                  <a:pt x="49" y="31"/>
                  <a:pt x="38" y="31"/>
                </a:cubicBezTo>
                <a:cubicBezTo>
                  <a:pt x="27" y="31"/>
                  <a:pt x="18" y="22"/>
                  <a:pt x="18" y="11"/>
                </a:cubicBezTo>
                <a:cubicBezTo>
                  <a:pt x="18" y="10"/>
                  <a:pt x="19" y="9"/>
                  <a:pt x="22" y="7"/>
                </a:cubicBezTo>
                <a:cubicBezTo>
                  <a:pt x="26" y="5"/>
                  <a:pt x="32" y="3"/>
                  <a:pt x="38" y="3"/>
                </a:cubicBezTo>
                <a:cubicBezTo>
                  <a:pt x="42" y="3"/>
                  <a:pt x="45" y="3"/>
                  <a:pt x="47" y="4"/>
                </a:cubicBezTo>
                <a:cubicBezTo>
                  <a:pt x="49" y="4"/>
                  <a:pt x="51" y="5"/>
                  <a:pt x="52" y="5"/>
                </a:cubicBezTo>
                <a:cubicBezTo>
                  <a:pt x="56" y="7"/>
                  <a:pt x="58" y="9"/>
                  <a:pt x="58" y="11"/>
                </a:cubicBezTo>
                <a:close/>
                <a:moveTo>
                  <a:pt x="38" y="39"/>
                </a:moveTo>
                <a:cubicBezTo>
                  <a:pt x="26" y="39"/>
                  <a:pt x="14" y="33"/>
                  <a:pt x="3" y="21"/>
                </a:cubicBezTo>
                <a:cubicBezTo>
                  <a:pt x="5" y="19"/>
                  <a:pt x="9" y="15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24"/>
                  <a:pt x="26" y="34"/>
                  <a:pt x="38" y="34"/>
                </a:cubicBezTo>
                <a:cubicBezTo>
                  <a:pt x="51" y="34"/>
                  <a:pt x="61" y="24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5" y="13"/>
                  <a:pt x="69" y="17"/>
                  <a:pt x="73" y="21"/>
                </a:cubicBezTo>
                <a:cubicBezTo>
                  <a:pt x="70" y="25"/>
                  <a:pt x="56" y="39"/>
                  <a:pt x="38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34"/>
          <p:cNvSpPr/>
          <p:nvPr/>
        </p:nvSpPr>
        <p:spPr>
          <a:xfrm>
            <a:off x="8879601" y="2359829"/>
            <a:ext cx="80461" cy="80464"/>
          </a:xfrm>
          <a:custGeom>
            <a:avLst/>
            <a:gdLst/>
            <a:ahLst/>
            <a:cxnLst/>
            <a:rect l="l" t="t" r="r" b="b"/>
            <a:pathLst>
              <a:path w="14" h="14" extrusionOk="0">
                <a:moveTo>
                  <a:pt x="7" y="14"/>
                </a:moveTo>
                <a:cubicBezTo>
                  <a:pt x="11" y="14"/>
                  <a:pt x="14" y="11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lose/>
                <a:moveTo>
                  <a:pt x="7" y="3"/>
                </a:moveTo>
                <a:cubicBezTo>
                  <a:pt x="9" y="3"/>
                  <a:pt x="11" y="5"/>
                  <a:pt x="11" y="7"/>
                </a:cubicBezTo>
                <a:cubicBezTo>
                  <a:pt x="11" y="9"/>
                  <a:pt x="9" y="11"/>
                  <a:pt x="7" y="11"/>
                </a:cubicBezTo>
                <a:cubicBezTo>
                  <a:pt x="5" y="11"/>
                  <a:pt x="3" y="9"/>
                  <a:pt x="3" y="7"/>
                </a:cubicBezTo>
                <a:cubicBezTo>
                  <a:pt x="3" y="5"/>
                  <a:pt x="5" y="3"/>
                  <a:pt x="7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4"/>
          <p:cNvSpPr/>
          <p:nvPr/>
        </p:nvSpPr>
        <p:spPr>
          <a:xfrm>
            <a:off x="4817636" y="607837"/>
            <a:ext cx="408053" cy="409026"/>
          </a:xfrm>
          <a:custGeom>
            <a:avLst/>
            <a:gdLst/>
            <a:ahLst/>
            <a:cxnLst/>
            <a:rect l="l" t="t" r="r" b="b"/>
            <a:pathLst>
              <a:path w="71" h="71" extrusionOk="0">
                <a:moveTo>
                  <a:pt x="67" y="29"/>
                </a:moveTo>
                <a:cubicBezTo>
                  <a:pt x="64" y="29"/>
                  <a:pt x="64" y="29"/>
                  <a:pt x="64" y="29"/>
                </a:cubicBezTo>
                <a:cubicBezTo>
                  <a:pt x="63" y="26"/>
                  <a:pt x="62" y="23"/>
                  <a:pt x="61" y="21"/>
                </a:cubicBezTo>
                <a:cubicBezTo>
                  <a:pt x="63" y="19"/>
                  <a:pt x="63" y="19"/>
                  <a:pt x="63" y="19"/>
                </a:cubicBezTo>
                <a:cubicBezTo>
                  <a:pt x="64" y="18"/>
                  <a:pt x="64" y="17"/>
                  <a:pt x="64" y="16"/>
                </a:cubicBezTo>
                <a:cubicBezTo>
                  <a:pt x="64" y="15"/>
                  <a:pt x="64" y="13"/>
                  <a:pt x="63" y="12"/>
                </a:cubicBezTo>
                <a:cubicBezTo>
                  <a:pt x="59" y="9"/>
                  <a:pt x="59" y="9"/>
                  <a:pt x="59" y="9"/>
                </a:cubicBezTo>
                <a:cubicBezTo>
                  <a:pt x="57" y="7"/>
                  <a:pt x="54" y="7"/>
                  <a:pt x="52" y="9"/>
                </a:cubicBezTo>
                <a:cubicBezTo>
                  <a:pt x="51" y="11"/>
                  <a:pt x="51" y="11"/>
                  <a:pt x="51" y="11"/>
                </a:cubicBezTo>
                <a:cubicBezTo>
                  <a:pt x="48" y="10"/>
                  <a:pt x="46" y="8"/>
                  <a:pt x="43" y="8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2"/>
                  <a:pt x="41" y="0"/>
                  <a:pt x="3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1" y="0"/>
                  <a:pt x="29" y="2"/>
                  <a:pt x="29" y="5"/>
                </a:cubicBezTo>
                <a:cubicBezTo>
                  <a:pt x="29" y="8"/>
                  <a:pt x="29" y="8"/>
                  <a:pt x="29" y="8"/>
                </a:cubicBezTo>
                <a:cubicBezTo>
                  <a:pt x="26" y="8"/>
                  <a:pt x="23" y="10"/>
                  <a:pt x="21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7" y="7"/>
                  <a:pt x="14" y="7"/>
                  <a:pt x="12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3"/>
                  <a:pt x="8" y="15"/>
                  <a:pt x="8" y="16"/>
                </a:cubicBezTo>
                <a:cubicBezTo>
                  <a:pt x="8" y="17"/>
                  <a:pt x="8" y="18"/>
                  <a:pt x="9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9" y="23"/>
                  <a:pt x="8" y="26"/>
                  <a:pt x="8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46"/>
                  <a:pt x="9" y="48"/>
                  <a:pt x="11" y="51"/>
                </a:cubicBezTo>
                <a:cubicBezTo>
                  <a:pt x="9" y="53"/>
                  <a:pt x="9" y="53"/>
                  <a:pt x="9" y="53"/>
                </a:cubicBezTo>
                <a:cubicBezTo>
                  <a:pt x="7" y="54"/>
                  <a:pt x="7" y="57"/>
                  <a:pt x="9" y="59"/>
                </a:cubicBezTo>
                <a:cubicBezTo>
                  <a:pt x="12" y="63"/>
                  <a:pt x="12" y="63"/>
                  <a:pt x="12" y="63"/>
                </a:cubicBezTo>
                <a:cubicBezTo>
                  <a:pt x="13" y="64"/>
                  <a:pt x="15" y="64"/>
                  <a:pt x="16" y="64"/>
                </a:cubicBezTo>
                <a:cubicBezTo>
                  <a:pt x="17" y="64"/>
                  <a:pt x="18" y="64"/>
                  <a:pt x="19" y="63"/>
                </a:cubicBezTo>
                <a:cubicBezTo>
                  <a:pt x="21" y="61"/>
                  <a:pt x="21" y="61"/>
                  <a:pt x="21" y="61"/>
                </a:cubicBezTo>
                <a:cubicBezTo>
                  <a:pt x="23" y="62"/>
                  <a:pt x="26" y="63"/>
                  <a:pt x="29" y="64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9"/>
                  <a:pt x="31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3" y="69"/>
                  <a:pt x="43" y="67"/>
                </a:cubicBezTo>
                <a:cubicBezTo>
                  <a:pt x="43" y="64"/>
                  <a:pt x="43" y="64"/>
                  <a:pt x="43" y="64"/>
                </a:cubicBezTo>
                <a:cubicBezTo>
                  <a:pt x="46" y="63"/>
                  <a:pt x="48" y="62"/>
                  <a:pt x="51" y="61"/>
                </a:cubicBezTo>
                <a:cubicBezTo>
                  <a:pt x="52" y="63"/>
                  <a:pt x="52" y="63"/>
                  <a:pt x="52" y="63"/>
                </a:cubicBezTo>
                <a:cubicBezTo>
                  <a:pt x="53" y="64"/>
                  <a:pt x="55" y="64"/>
                  <a:pt x="56" y="64"/>
                </a:cubicBezTo>
                <a:cubicBezTo>
                  <a:pt x="57" y="64"/>
                  <a:pt x="58" y="64"/>
                  <a:pt x="59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7"/>
                  <a:pt x="64" y="54"/>
                  <a:pt x="63" y="53"/>
                </a:cubicBezTo>
                <a:cubicBezTo>
                  <a:pt x="61" y="51"/>
                  <a:pt x="61" y="51"/>
                  <a:pt x="61" y="51"/>
                </a:cubicBezTo>
                <a:cubicBezTo>
                  <a:pt x="62" y="48"/>
                  <a:pt x="63" y="46"/>
                  <a:pt x="64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9" y="43"/>
                  <a:pt x="71" y="41"/>
                  <a:pt x="71" y="38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1"/>
                  <a:pt x="69" y="29"/>
                  <a:pt x="67" y="29"/>
                </a:cubicBezTo>
                <a:close/>
                <a:moveTo>
                  <a:pt x="69" y="38"/>
                </a:moveTo>
                <a:cubicBezTo>
                  <a:pt x="69" y="40"/>
                  <a:pt x="68" y="41"/>
                  <a:pt x="67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2" y="41"/>
                  <a:pt x="62" y="41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1" y="45"/>
                  <a:pt x="60" y="47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2"/>
                </a:cubicBezTo>
                <a:cubicBezTo>
                  <a:pt x="61" y="54"/>
                  <a:pt x="61" y="54"/>
                  <a:pt x="61" y="54"/>
                </a:cubicBezTo>
                <a:cubicBezTo>
                  <a:pt x="62" y="55"/>
                  <a:pt x="62" y="57"/>
                  <a:pt x="61" y="57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2"/>
                  <a:pt x="55" y="62"/>
                  <a:pt x="54" y="61"/>
                </a:cubicBezTo>
                <a:cubicBezTo>
                  <a:pt x="52" y="58"/>
                  <a:pt x="52" y="58"/>
                  <a:pt x="52" y="58"/>
                </a:cubicBezTo>
                <a:cubicBezTo>
                  <a:pt x="51" y="58"/>
                  <a:pt x="51" y="58"/>
                  <a:pt x="50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47" y="60"/>
                  <a:pt x="45" y="61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3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8"/>
                  <a:pt x="39" y="69"/>
                  <a:pt x="38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69"/>
                  <a:pt x="31" y="68"/>
                  <a:pt x="31" y="67"/>
                </a:cubicBezTo>
                <a:cubicBezTo>
                  <a:pt x="31" y="63"/>
                  <a:pt x="31" y="63"/>
                  <a:pt x="31" y="63"/>
                </a:cubicBezTo>
                <a:cubicBezTo>
                  <a:pt x="31" y="62"/>
                  <a:pt x="31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7" y="61"/>
                  <a:pt x="24" y="60"/>
                  <a:pt x="22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8"/>
                  <a:pt x="20" y="58"/>
                  <a:pt x="20" y="58"/>
                </a:cubicBezTo>
                <a:cubicBezTo>
                  <a:pt x="17" y="61"/>
                  <a:pt x="17" y="61"/>
                  <a:pt x="17" y="61"/>
                </a:cubicBezTo>
                <a:cubicBezTo>
                  <a:pt x="16" y="62"/>
                  <a:pt x="15" y="62"/>
                  <a:pt x="14" y="61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7"/>
                  <a:pt x="10" y="55"/>
                  <a:pt x="11" y="54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1"/>
                  <a:pt x="14" y="51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47"/>
                  <a:pt x="11" y="45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1"/>
                  <a:pt x="9" y="41"/>
                  <a:pt x="9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4" y="41"/>
                  <a:pt x="3" y="40"/>
                  <a:pt x="3" y="38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2"/>
                  <a:pt x="4" y="31"/>
                  <a:pt x="5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10" y="31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27"/>
                  <a:pt x="12" y="24"/>
                  <a:pt x="1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1"/>
                  <a:pt x="14" y="20"/>
                  <a:pt x="13" y="20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5"/>
                  <a:pt x="10" y="15"/>
                  <a:pt x="11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5" y="10"/>
                  <a:pt x="16" y="10"/>
                  <a:pt x="17" y="11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21" y="14"/>
                  <a:pt x="21" y="13"/>
                </a:cubicBezTo>
                <a:cubicBezTo>
                  <a:pt x="22" y="14"/>
                  <a:pt x="22" y="14"/>
                  <a:pt x="22" y="14"/>
                </a:cubicBezTo>
                <a:cubicBezTo>
                  <a:pt x="24" y="12"/>
                  <a:pt x="27" y="11"/>
                  <a:pt x="30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10"/>
                  <a:pt x="31" y="9"/>
                  <a:pt x="31" y="9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2" y="3"/>
                  <a:pt x="33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1" y="4"/>
                  <a:pt x="41" y="5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5" y="11"/>
                  <a:pt x="47" y="12"/>
                  <a:pt x="50" y="14"/>
                </a:cubicBezTo>
                <a:cubicBezTo>
                  <a:pt x="51" y="14"/>
                  <a:pt x="51" y="14"/>
                  <a:pt x="52" y="13"/>
                </a:cubicBezTo>
                <a:cubicBezTo>
                  <a:pt x="54" y="11"/>
                  <a:pt x="54" y="11"/>
                  <a:pt x="54" y="11"/>
                </a:cubicBezTo>
                <a:cubicBezTo>
                  <a:pt x="55" y="10"/>
                  <a:pt x="57" y="10"/>
                  <a:pt x="57" y="11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5"/>
                  <a:pt x="62" y="15"/>
                  <a:pt x="62" y="16"/>
                </a:cubicBezTo>
                <a:cubicBezTo>
                  <a:pt x="62" y="16"/>
                  <a:pt x="61" y="17"/>
                  <a:pt x="61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2"/>
                  <a:pt x="58" y="22"/>
                </a:cubicBezTo>
                <a:cubicBezTo>
                  <a:pt x="60" y="24"/>
                  <a:pt x="61" y="27"/>
                  <a:pt x="62" y="30"/>
                </a:cubicBezTo>
                <a:cubicBezTo>
                  <a:pt x="62" y="31"/>
                  <a:pt x="62" y="31"/>
                  <a:pt x="63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1"/>
                  <a:pt x="69" y="32"/>
                  <a:pt x="69" y="33"/>
                </a:cubicBezTo>
                <a:lnTo>
                  <a:pt x="69" y="3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34"/>
          <p:cNvSpPr/>
          <p:nvPr/>
        </p:nvSpPr>
        <p:spPr>
          <a:xfrm>
            <a:off x="4892350" y="682554"/>
            <a:ext cx="258625" cy="259593"/>
          </a:xfrm>
          <a:custGeom>
            <a:avLst/>
            <a:gdLst/>
            <a:ahLst/>
            <a:cxnLst/>
            <a:rect l="l" t="t" r="r" b="b"/>
            <a:pathLst>
              <a:path w="45" h="45" extrusionOk="0">
                <a:moveTo>
                  <a:pt x="23" y="0"/>
                </a:moveTo>
                <a:cubicBezTo>
                  <a:pt x="10" y="0"/>
                  <a:pt x="0" y="11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1"/>
                  <a:pt x="35" y="0"/>
                  <a:pt x="23" y="0"/>
                </a:cubicBezTo>
                <a:close/>
                <a:moveTo>
                  <a:pt x="23" y="43"/>
                </a:moveTo>
                <a:cubicBezTo>
                  <a:pt x="12" y="43"/>
                  <a:pt x="3" y="34"/>
                  <a:pt x="3" y="23"/>
                </a:cubicBezTo>
                <a:cubicBezTo>
                  <a:pt x="3" y="12"/>
                  <a:pt x="12" y="3"/>
                  <a:pt x="23" y="3"/>
                </a:cubicBezTo>
                <a:cubicBezTo>
                  <a:pt x="34" y="3"/>
                  <a:pt x="43" y="12"/>
                  <a:pt x="43" y="23"/>
                </a:cubicBezTo>
                <a:cubicBezTo>
                  <a:pt x="43" y="34"/>
                  <a:pt x="34" y="43"/>
                  <a:pt x="23" y="4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34"/>
          <p:cNvSpPr/>
          <p:nvPr/>
        </p:nvSpPr>
        <p:spPr>
          <a:xfrm>
            <a:off x="8713659" y="702107"/>
            <a:ext cx="402305" cy="282582"/>
          </a:xfrm>
          <a:custGeom>
            <a:avLst/>
            <a:gdLst/>
            <a:ahLst/>
            <a:cxnLst/>
            <a:rect l="l" t="t" r="r" b="b"/>
            <a:pathLst>
              <a:path w="70" h="49" extrusionOk="0">
                <a:moveTo>
                  <a:pt x="6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2"/>
                  <a:pt x="1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7" y="49"/>
                  <a:pt x="8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2" y="49"/>
                  <a:pt x="63" y="49"/>
                  <a:pt x="63" y="48"/>
                </a:cubicBezTo>
                <a:cubicBezTo>
                  <a:pt x="63" y="12"/>
                  <a:pt x="63" y="12"/>
                  <a:pt x="63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70" y="11"/>
                  <a:pt x="70" y="11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1"/>
                  <a:pt x="69" y="0"/>
                  <a:pt x="68" y="0"/>
                </a:cubicBezTo>
                <a:close/>
                <a:moveTo>
                  <a:pt x="60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13"/>
                  <a:pt x="9" y="13"/>
                  <a:pt x="9" y="13"/>
                </a:cubicBezTo>
                <a:cubicBezTo>
                  <a:pt x="60" y="13"/>
                  <a:pt x="60" y="13"/>
                  <a:pt x="60" y="13"/>
                </a:cubicBezTo>
                <a:lnTo>
                  <a:pt x="60" y="46"/>
                </a:lnTo>
                <a:close/>
                <a:moveTo>
                  <a:pt x="67" y="9"/>
                </a:moveTo>
                <a:cubicBezTo>
                  <a:pt x="2" y="9"/>
                  <a:pt x="2" y="9"/>
                  <a:pt x="2" y="9"/>
                </a:cubicBezTo>
                <a:cubicBezTo>
                  <a:pt x="2" y="3"/>
                  <a:pt x="2" y="3"/>
                  <a:pt x="2" y="3"/>
                </a:cubicBezTo>
                <a:cubicBezTo>
                  <a:pt x="67" y="3"/>
                  <a:pt x="67" y="3"/>
                  <a:pt x="67" y="3"/>
                </a:cubicBezTo>
                <a:lnTo>
                  <a:pt x="67" y="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34"/>
          <p:cNvSpPr/>
          <p:nvPr/>
        </p:nvSpPr>
        <p:spPr>
          <a:xfrm>
            <a:off x="8805614" y="840045"/>
            <a:ext cx="224141" cy="11495"/>
          </a:xfrm>
          <a:custGeom>
            <a:avLst/>
            <a:gdLst/>
            <a:ahLst/>
            <a:cxnLst/>
            <a:rect l="l" t="t" r="r" b="b"/>
            <a:pathLst>
              <a:path w="39" h="2" extrusionOk="0">
                <a:moveTo>
                  <a:pt x="1" y="2"/>
                </a:move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39" y="1"/>
                  <a:pt x="39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34"/>
          <p:cNvSpPr/>
          <p:nvPr/>
        </p:nvSpPr>
        <p:spPr>
          <a:xfrm>
            <a:off x="8805614" y="880277"/>
            <a:ext cx="224141" cy="11495"/>
          </a:xfrm>
          <a:custGeom>
            <a:avLst/>
            <a:gdLst/>
            <a:ahLst/>
            <a:cxnLst/>
            <a:rect l="l" t="t" r="r" b="b"/>
            <a:pathLst>
              <a:path w="39" h="2" extrusionOk="0">
                <a:moveTo>
                  <a:pt x="1" y="2"/>
                </a:move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39" y="1"/>
                  <a:pt x="39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34"/>
          <p:cNvSpPr/>
          <p:nvPr/>
        </p:nvSpPr>
        <p:spPr>
          <a:xfrm>
            <a:off x="6740577" y="1264249"/>
            <a:ext cx="367822" cy="282582"/>
          </a:xfrm>
          <a:custGeom>
            <a:avLst/>
            <a:gdLst/>
            <a:ahLst/>
            <a:cxnLst/>
            <a:rect l="l" t="t" r="r" b="b"/>
            <a:pathLst>
              <a:path w="64" h="49" extrusionOk="0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0"/>
                  <a:pt x="2" y="42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7"/>
                  <a:pt x="9" y="48"/>
                  <a:pt x="10" y="48"/>
                </a:cubicBezTo>
                <a:cubicBezTo>
                  <a:pt x="10" y="49"/>
                  <a:pt x="10" y="49"/>
                  <a:pt x="11" y="49"/>
                </a:cubicBezTo>
                <a:cubicBezTo>
                  <a:pt x="11" y="49"/>
                  <a:pt x="11" y="49"/>
                  <a:pt x="12" y="48"/>
                </a:cubicBezTo>
                <a:cubicBezTo>
                  <a:pt x="21" y="42"/>
                  <a:pt x="21" y="42"/>
                  <a:pt x="21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62" y="42"/>
                  <a:pt x="64" y="40"/>
                  <a:pt x="64" y="37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3"/>
                  <a:pt x="62" y="0"/>
                  <a:pt x="58" y="0"/>
                </a:cubicBezTo>
                <a:close/>
                <a:moveTo>
                  <a:pt x="62" y="37"/>
                </a:moveTo>
                <a:cubicBezTo>
                  <a:pt x="62" y="38"/>
                  <a:pt x="60" y="40"/>
                  <a:pt x="58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4" y="40"/>
                  <a:pt x="2" y="38"/>
                  <a:pt x="2" y="37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6" y="3"/>
                </a:cubicBezTo>
                <a:cubicBezTo>
                  <a:pt x="58" y="3"/>
                  <a:pt x="58" y="3"/>
                  <a:pt x="58" y="3"/>
                </a:cubicBezTo>
                <a:cubicBezTo>
                  <a:pt x="60" y="3"/>
                  <a:pt x="62" y="4"/>
                  <a:pt x="62" y="6"/>
                </a:cubicBezTo>
                <a:lnTo>
                  <a:pt x="62" y="3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4"/>
          <p:cNvSpPr/>
          <p:nvPr/>
        </p:nvSpPr>
        <p:spPr>
          <a:xfrm>
            <a:off x="6803796" y="1356208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1"/>
                  <a:pt x="5" y="11"/>
                </a:cubicBezTo>
                <a:cubicBezTo>
                  <a:pt x="8" y="11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lose/>
                <a:moveTo>
                  <a:pt x="5" y="8"/>
                </a:moveTo>
                <a:cubicBezTo>
                  <a:pt x="4" y="8"/>
                  <a:pt x="2" y="7"/>
                  <a:pt x="2" y="5"/>
                </a:cubicBezTo>
                <a:cubicBezTo>
                  <a:pt x="2" y="4"/>
                  <a:pt x="4" y="2"/>
                  <a:pt x="5" y="2"/>
                </a:cubicBezTo>
                <a:cubicBezTo>
                  <a:pt x="7" y="2"/>
                  <a:pt x="8" y="4"/>
                  <a:pt x="8" y="5"/>
                </a:cubicBezTo>
                <a:cubicBezTo>
                  <a:pt x="8" y="7"/>
                  <a:pt x="7" y="8"/>
                  <a:pt x="5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4"/>
          <p:cNvSpPr/>
          <p:nvPr/>
        </p:nvSpPr>
        <p:spPr>
          <a:xfrm>
            <a:off x="6895752" y="1350460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1"/>
                  <a:pt x="5" y="11"/>
                </a:cubicBezTo>
                <a:cubicBezTo>
                  <a:pt x="8" y="11"/>
                  <a:pt x="11" y="9"/>
                  <a:pt x="11" y="6"/>
                </a:cubicBezTo>
                <a:cubicBezTo>
                  <a:pt x="11" y="3"/>
                  <a:pt x="8" y="0"/>
                  <a:pt x="5" y="0"/>
                </a:cubicBezTo>
                <a:close/>
                <a:moveTo>
                  <a:pt x="5" y="9"/>
                </a:moveTo>
                <a:cubicBezTo>
                  <a:pt x="4" y="9"/>
                  <a:pt x="2" y="8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7" y="3"/>
                  <a:pt x="8" y="4"/>
                  <a:pt x="8" y="6"/>
                </a:cubicBezTo>
                <a:cubicBezTo>
                  <a:pt x="8" y="8"/>
                  <a:pt x="7" y="9"/>
                  <a:pt x="5" y="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34"/>
          <p:cNvSpPr/>
          <p:nvPr/>
        </p:nvSpPr>
        <p:spPr>
          <a:xfrm>
            <a:off x="6987707" y="1356208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1"/>
                  <a:pt x="5" y="11"/>
                </a:cubicBezTo>
                <a:cubicBezTo>
                  <a:pt x="8" y="11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lose/>
                <a:moveTo>
                  <a:pt x="5" y="8"/>
                </a:moveTo>
                <a:cubicBezTo>
                  <a:pt x="4" y="8"/>
                  <a:pt x="2" y="7"/>
                  <a:pt x="2" y="5"/>
                </a:cubicBezTo>
                <a:cubicBezTo>
                  <a:pt x="2" y="3"/>
                  <a:pt x="4" y="2"/>
                  <a:pt x="5" y="2"/>
                </a:cubicBezTo>
                <a:cubicBezTo>
                  <a:pt x="7" y="2"/>
                  <a:pt x="8" y="3"/>
                  <a:pt x="8" y="5"/>
                </a:cubicBezTo>
                <a:cubicBezTo>
                  <a:pt x="8" y="7"/>
                  <a:pt x="7" y="8"/>
                  <a:pt x="5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34"/>
          <p:cNvSpPr/>
          <p:nvPr/>
        </p:nvSpPr>
        <p:spPr>
          <a:xfrm>
            <a:off x="8813508" y="2870887"/>
            <a:ext cx="212647" cy="304614"/>
          </a:xfrm>
          <a:custGeom>
            <a:avLst/>
            <a:gdLst/>
            <a:ahLst/>
            <a:cxnLst/>
            <a:rect l="l" t="t" r="r" b="b"/>
            <a:pathLst>
              <a:path w="37" h="53" extrusionOk="0">
                <a:moveTo>
                  <a:pt x="3" y="39"/>
                </a:moveTo>
                <a:cubicBezTo>
                  <a:pt x="3" y="47"/>
                  <a:pt x="1" y="51"/>
                  <a:pt x="0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4" y="51"/>
                  <a:pt x="5" y="46"/>
                  <a:pt x="5" y="39"/>
                </a:cubicBezTo>
                <a:cubicBezTo>
                  <a:pt x="6" y="28"/>
                  <a:pt x="16" y="28"/>
                  <a:pt x="19" y="28"/>
                </a:cubicBezTo>
                <a:cubicBezTo>
                  <a:pt x="22" y="28"/>
                  <a:pt x="32" y="28"/>
                  <a:pt x="32" y="39"/>
                </a:cubicBezTo>
                <a:cubicBezTo>
                  <a:pt x="32" y="46"/>
                  <a:pt x="33" y="51"/>
                  <a:pt x="34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6" y="51"/>
                  <a:pt x="35" y="47"/>
                  <a:pt x="34" y="39"/>
                </a:cubicBezTo>
                <a:cubicBezTo>
                  <a:pt x="34" y="32"/>
                  <a:pt x="31" y="28"/>
                  <a:pt x="26" y="26"/>
                </a:cubicBezTo>
                <a:cubicBezTo>
                  <a:pt x="31" y="24"/>
                  <a:pt x="34" y="20"/>
                  <a:pt x="34" y="13"/>
                </a:cubicBezTo>
                <a:cubicBezTo>
                  <a:pt x="35" y="6"/>
                  <a:pt x="36" y="2"/>
                  <a:pt x="3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2"/>
                  <a:pt x="32" y="7"/>
                  <a:pt x="32" y="13"/>
                </a:cubicBezTo>
                <a:cubicBezTo>
                  <a:pt x="32" y="24"/>
                  <a:pt x="22" y="25"/>
                  <a:pt x="19" y="25"/>
                </a:cubicBezTo>
                <a:cubicBezTo>
                  <a:pt x="16" y="25"/>
                  <a:pt x="6" y="24"/>
                  <a:pt x="5" y="13"/>
                </a:cubicBezTo>
                <a:cubicBezTo>
                  <a:pt x="5" y="7"/>
                  <a:pt x="4" y="2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2"/>
                  <a:pt x="3" y="6"/>
                  <a:pt x="3" y="13"/>
                </a:cubicBezTo>
                <a:cubicBezTo>
                  <a:pt x="3" y="20"/>
                  <a:pt x="7" y="24"/>
                  <a:pt x="11" y="26"/>
                </a:cubicBezTo>
                <a:cubicBezTo>
                  <a:pt x="7" y="28"/>
                  <a:pt x="3" y="32"/>
                  <a:pt x="3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34"/>
          <p:cNvSpPr/>
          <p:nvPr/>
        </p:nvSpPr>
        <p:spPr>
          <a:xfrm>
            <a:off x="8796266" y="3181248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1"/>
                  <a:pt x="44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4"/>
          <p:cNvSpPr/>
          <p:nvPr/>
        </p:nvSpPr>
        <p:spPr>
          <a:xfrm>
            <a:off x="8790519" y="2847897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3"/>
                </a:moveTo>
                <a:cubicBezTo>
                  <a:pt x="44" y="3"/>
                  <a:pt x="44" y="2"/>
                  <a:pt x="44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1" y="3"/>
                </a:cubicBezTo>
                <a:lnTo>
                  <a:pt x="4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34"/>
          <p:cNvSpPr/>
          <p:nvPr/>
        </p:nvSpPr>
        <p:spPr>
          <a:xfrm>
            <a:off x="4927890" y="3437158"/>
            <a:ext cx="189658" cy="281624"/>
          </a:xfrm>
          <a:custGeom>
            <a:avLst/>
            <a:gdLst/>
            <a:ahLst/>
            <a:cxnLst/>
            <a:rect l="l" t="t" r="r" b="b"/>
            <a:pathLst>
              <a:path w="33" h="49" extrusionOk="0">
                <a:moveTo>
                  <a:pt x="1" y="49"/>
                </a:moveTo>
                <a:cubicBezTo>
                  <a:pt x="1" y="49"/>
                  <a:pt x="1" y="49"/>
                  <a:pt x="1" y="49"/>
                </a:cubicBezTo>
                <a:cubicBezTo>
                  <a:pt x="0" y="49"/>
                  <a:pt x="0" y="48"/>
                  <a:pt x="0" y="48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24"/>
                  <a:pt x="33" y="24"/>
                  <a:pt x="33" y="25"/>
                </a:cubicBezTo>
                <a:cubicBezTo>
                  <a:pt x="33" y="25"/>
                  <a:pt x="33" y="25"/>
                  <a:pt x="32" y="26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2" y="49"/>
                  <a:pt x="1" y="49"/>
                </a:cubicBezTo>
                <a:close/>
                <a:moveTo>
                  <a:pt x="3" y="5"/>
                </a:moveTo>
                <a:cubicBezTo>
                  <a:pt x="3" y="44"/>
                  <a:pt x="3" y="44"/>
                  <a:pt x="3" y="44"/>
                </a:cubicBezTo>
                <a:cubicBezTo>
                  <a:pt x="29" y="25"/>
                  <a:pt x="29" y="25"/>
                  <a:pt x="29" y="25"/>
                </a:cubicBezTo>
                <a:lnTo>
                  <a:pt x="3" y="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34"/>
          <p:cNvSpPr/>
          <p:nvPr/>
        </p:nvSpPr>
        <p:spPr>
          <a:xfrm>
            <a:off x="6723335" y="2841439"/>
            <a:ext cx="442536" cy="350593"/>
          </a:xfrm>
          <a:custGeom>
            <a:avLst/>
            <a:gdLst/>
            <a:ahLst/>
            <a:cxnLst/>
            <a:rect l="l" t="t" r="r" b="b"/>
            <a:pathLst>
              <a:path w="77" h="61" extrusionOk="0">
                <a:moveTo>
                  <a:pt x="76" y="8"/>
                </a:moveTo>
                <a:cubicBezTo>
                  <a:pt x="76" y="7"/>
                  <a:pt x="76" y="7"/>
                  <a:pt x="75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0"/>
                  <a:pt x="70" y="0"/>
                  <a:pt x="69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0"/>
                  <a:pt x="43" y="1"/>
                  <a:pt x="38" y="5"/>
                </a:cubicBezTo>
                <a:cubicBezTo>
                  <a:pt x="34" y="1"/>
                  <a:pt x="21" y="0"/>
                  <a:pt x="10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0"/>
                  <a:pt x="6" y="1"/>
                </a:cubicBezTo>
                <a:cubicBezTo>
                  <a:pt x="6" y="7"/>
                  <a:pt x="6" y="7"/>
                  <a:pt x="6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1" y="7"/>
                  <a:pt x="1" y="8"/>
                </a:cubicBezTo>
                <a:cubicBezTo>
                  <a:pt x="0" y="8"/>
                  <a:pt x="0" y="8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1" y="55"/>
                  <a:pt x="2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4" y="55"/>
                  <a:pt x="35" y="59"/>
                  <a:pt x="35" y="60"/>
                </a:cubicBezTo>
                <a:cubicBezTo>
                  <a:pt x="35" y="60"/>
                  <a:pt x="36" y="61"/>
                  <a:pt x="36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0"/>
                  <a:pt x="42" y="60"/>
                </a:cubicBezTo>
                <a:cubicBezTo>
                  <a:pt x="42" y="59"/>
                  <a:pt x="53" y="55"/>
                  <a:pt x="73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6" y="55"/>
                  <a:pt x="77" y="54"/>
                  <a:pt x="77" y="53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8"/>
                  <a:pt x="77" y="8"/>
                  <a:pt x="76" y="8"/>
                </a:cubicBezTo>
                <a:close/>
                <a:moveTo>
                  <a:pt x="3" y="52"/>
                </a:moveTo>
                <a:cubicBezTo>
                  <a:pt x="3" y="10"/>
                  <a:pt x="3" y="10"/>
                  <a:pt x="3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52"/>
                  <a:pt x="6" y="52"/>
                  <a:pt x="6" y="52"/>
                </a:cubicBezTo>
                <a:cubicBezTo>
                  <a:pt x="5" y="52"/>
                  <a:pt x="4" y="52"/>
                  <a:pt x="4" y="52"/>
                </a:cubicBezTo>
                <a:lnTo>
                  <a:pt x="3" y="52"/>
                </a:lnTo>
                <a:close/>
                <a:moveTo>
                  <a:pt x="9" y="52"/>
                </a:move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21" y="3"/>
                  <a:pt x="33" y="4"/>
                  <a:pt x="37" y="8"/>
                </a:cubicBezTo>
                <a:cubicBezTo>
                  <a:pt x="37" y="57"/>
                  <a:pt x="37" y="57"/>
                  <a:pt x="37" y="57"/>
                </a:cubicBezTo>
                <a:cubicBezTo>
                  <a:pt x="35" y="55"/>
                  <a:pt x="23" y="52"/>
                  <a:pt x="9" y="52"/>
                </a:cubicBezTo>
                <a:close/>
                <a:moveTo>
                  <a:pt x="40" y="57"/>
                </a:moveTo>
                <a:cubicBezTo>
                  <a:pt x="40" y="8"/>
                  <a:pt x="40" y="8"/>
                  <a:pt x="40" y="8"/>
                </a:cubicBezTo>
                <a:cubicBezTo>
                  <a:pt x="44" y="4"/>
                  <a:pt x="56" y="3"/>
                  <a:pt x="67" y="3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52"/>
                  <a:pt x="68" y="52"/>
                  <a:pt x="68" y="52"/>
                </a:cubicBezTo>
                <a:cubicBezTo>
                  <a:pt x="54" y="52"/>
                  <a:pt x="42" y="55"/>
                  <a:pt x="40" y="57"/>
                </a:cubicBezTo>
                <a:close/>
                <a:moveTo>
                  <a:pt x="74" y="52"/>
                </a:moveTo>
                <a:cubicBezTo>
                  <a:pt x="73" y="52"/>
                  <a:pt x="73" y="52"/>
                  <a:pt x="73" y="52"/>
                </a:cubicBezTo>
                <a:cubicBezTo>
                  <a:pt x="72" y="52"/>
                  <a:pt x="72" y="52"/>
                  <a:pt x="71" y="52"/>
                </a:cubicBezTo>
                <a:cubicBezTo>
                  <a:pt x="71" y="10"/>
                  <a:pt x="71" y="10"/>
                  <a:pt x="71" y="10"/>
                </a:cubicBezTo>
                <a:cubicBezTo>
                  <a:pt x="74" y="10"/>
                  <a:pt x="74" y="10"/>
                  <a:pt x="74" y="10"/>
                </a:cubicBezTo>
                <a:lnTo>
                  <a:pt x="74" y="5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34"/>
          <p:cNvSpPr/>
          <p:nvPr/>
        </p:nvSpPr>
        <p:spPr>
          <a:xfrm>
            <a:off x="2945597" y="3428602"/>
            <a:ext cx="275867" cy="287372"/>
          </a:xfrm>
          <a:custGeom>
            <a:avLst/>
            <a:gdLst/>
            <a:ahLst/>
            <a:cxnLst/>
            <a:rect l="l" t="t" r="r" b="b"/>
            <a:pathLst>
              <a:path w="48" h="50" extrusionOk="0">
                <a:moveTo>
                  <a:pt x="30" y="24"/>
                </a:moveTo>
                <a:cubicBezTo>
                  <a:pt x="27" y="2"/>
                  <a:pt x="27" y="2"/>
                  <a:pt x="27" y="2"/>
                </a:cubicBezTo>
                <a:cubicBezTo>
                  <a:pt x="26" y="1"/>
                  <a:pt x="26" y="0"/>
                  <a:pt x="25" y="0"/>
                </a:cubicBezTo>
                <a:cubicBezTo>
                  <a:pt x="18" y="1"/>
                  <a:pt x="13" y="5"/>
                  <a:pt x="9" y="10"/>
                </a:cubicBezTo>
                <a:cubicBezTo>
                  <a:pt x="0" y="21"/>
                  <a:pt x="3" y="36"/>
                  <a:pt x="13" y="44"/>
                </a:cubicBezTo>
                <a:cubicBezTo>
                  <a:pt x="19" y="48"/>
                  <a:pt x="25" y="50"/>
                  <a:pt x="32" y="49"/>
                </a:cubicBezTo>
                <a:cubicBezTo>
                  <a:pt x="38" y="48"/>
                  <a:pt x="44" y="45"/>
                  <a:pt x="48" y="39"/>
                </a:cubicBezTo>
                <a:cubicBezTo>
                  <a:pt x="48" y="39"/>
                  <a:pt x="48" y="38"/>
                  <a:pt x="48" y="37"/>
                </a:cubicBezTo>
                <a:lnTo>
                  <a:pt x="30" y="24"/>
                </a:lnTo>
                <a:close/>
                <a:moveTo>
                  <a:pt x="31" y="46"/>
                </a:moveTo>
                <a:cubicBezTo>
                  <a:pt x="26" y="47"/>
                  <a:pt x="20" y="45"/>
                  <a:pt x="15" y="42"/>
                </a:cubicBezTo>
                <a:cubicBezTo>
                  <a:pt x="6" y="35"/>
                  <a:pt x="4" y="21"/>
                  <a:pt x="11" y="12"/>
                </a:cubicBezTo>
                <a:cubicBezTo>
                  <a:pt x="14" y="8"/>
                  <a:pt x="19" y="5"/>
                  <a:pt x="24" y="4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5"/>
                  <a:pt x="27" y="26"/>
                  <a:pt x="27" y="26"/>
                </a:cubicBezTo>
                <a:cubicBezTo>
                  <a:pt x="44" y="39"/>
                  <a:pt x="44" y="39"/>
                  <a:pt x="44" y="39"/>
                </a:cubicBezTo>
                <a:cubicBezTo>
                  <a:pt x="41" y="43"/>
                  <a:pt x="36" y="45"/>
                  <a:pt x="31" y="4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4"/>
          <p:cNvSpPr/>
          <p:nvPr/>
        </p:nvSpPr>
        <p:spPr>
          <a:xfrm>
            <a:off x="3169739" y="3445845"/>
            <a:ext cx="166669" cy="201160"/>
          </a:xfrm>
          <a:custGeom>
            <a:avLst/>
            <a:gdLst/>
            <a:ahLst/>
            <a:cxnLst/>
            <a:rect l="l" t="t" r="r" b="b"/>
            <a:pathLst>
              <a:path w="29" h="35" extrusionOk="0">
                <a:moveTo>
                  <a:pt x="16" y="0"/>
                </a:moveTo>
                <a:cubicBezTo>
                  <a:pt x="16" y="0"/>
                  <a:pt x="15" y="0"/>
                  <a:pt x="15" y="0"/>
                </a:cubicBezTo>
                <a:cubicBezTo>
                  <a:pt x="15" y="0"/>
                  <a:pt x="14" y="0"/>
                  <a:pt x="14" y="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9" y="24"/>
                  <a:pt x="27" y="8"/>
                  <a:pt x="16" y="0"/>
                </a:cubicBezTo>
                <a:close/>
                <a:moveTo>
                  <a:pt x="19" y="32"/>
                </a:moveTo>
                <a:cubicBezTo>
                  <a:pt x="4" y="20"/>
                  <a:pt x="4" y="20"/>
                  <a:pt x="4" y="20"/>
                </a:cubicBezTo>
                <a:cubicBezTo>
                  <a:pt x="16" y="4"/>
                  <a:pt x="16" y="4"/>
                  <a:pt x="16" y="4"/>
                </a:cubicBezTo>
                <a:cubicBezTo>
                  <a:pt x="24" y="11"/>
                  <a:pt x="25" y="23"/>
                  <a:pt x="19" y="3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34"/>
          <p:cNvSpPr/>
          <p:nvPr/>
        </p:nvSpPr>
        <p:spPr>
          <a:xfrm>
            <a:off x="3112266" y="3382623"/>
            <a:ext cx="114944" cy="155181"/>
          </a:xfrm>
          <a:custGeom>
            <a:avLst/>
            <a:gdLst/>
            <a:ahLst/>
            <a:cxnLst/>
            <a:rect l="l" t="t" r="r" b="b"/>
            <a:pathLst>
              <a:path w="20" h="27" extrusionOk="0">
                <a:moveTo>
                  <a:pt x="4" y="27"/>
                </a:moveTo>
                <a:cubicBezTo>
                  <a:pt x="4" y="27"/>
                  <a:pt x="4" y="27"/>
                  <a:pt x="5" y="27"/>
                </a:cubicBezTo>
                <a:cubicBezTo>
                  <a:pt x="5" y="27"/>
                  <a:pt x="5" y="27"/>
                  <a:pt x="6" y="27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0" y="6"/>
                  <a:pt x="19" y="6"/>
                </a:cubicBezTo>
                <a:cubicBezTo>
                  <a:pt x="14" y="2"/>
                  <a:pt x="7" y="0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7"/>
                  <a:pt x="3" y="27"/>
                  <a:pt x="4" y="27"/>
                </a:cubicBezTo>
                <a:close/>
                <a:moveTo>
                  <a:pt x="16" y="8"/>
                </a:moveTo>
                <a:cubicBezTo>
                  <a:pt x="5" y="22"/>
                  <a:pt x="5" y="22"/>
                  <a:pt x="5" y="22"/>
                </a:cubicBezTo>
                <a:cubicBezTo>
                  <a:pt x="3" y="4"/>
                  <a:pt x="3" y="4"/>
                  <a:pt x="3" y="4"/>
                </a:cubicBezTo>
                <a:cubicBezTo>
                  <a:pt x="8" y="4"/>
                  <a:pt x="12" y="5"/>
                  <a:pt x="16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34"/>
          <p:cNvSpPr/>
          <p:nvPr/>
        </p:nvSpPr>
        <p:spPr>
          <a:xfrm>
            <a:off x="3950863" y="2835692"/>
            <a:ext cx="293108" cy="367835"/>
          </a:xfrm>
          <a:custGeom>
            <a:avLst/>
            <a:gdLst/>
            <a:ahLst/>
            <a:cxnLst/>
            <a:rect l="l" t="t" r="r" b="b"/>
            <a:pathLst>
              <a:path w="51" h="64" extrusionOk="0">
                <a:moveTo>
                  <a:pt x="50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5" y="11"/>
                  <a:pt x="3" y="9"/>
                  <a:pt x="3" y="7"/>
                </a:cubicBezTo>
                <a:cubicBezTo>
                  <a:pt x="3" y="5"/>
                  <a:pt x="5" y="3"/>
                  <a:pt x="7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1" y="2"/>
                  <a:pt x="51" y="1"/>
                </a:cubicBezTo>
                <a:cubicBezTo>
                  <a:pt x="51" y="0"/>
                  <a:pt x="51" y="0"/>
                  <a:pt x="50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1"/>
                  <a:pt x="3" y="64"/>
                  <a:pt x="7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4"/>
                  <a:pt x="51" y="64"/>
                  <a:pt x="51" y="6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2"/>
                  <a:pt x="51" y="11"/>
                  <a:pt x="50" y="11"/>
                </a:cubicBezTo>
                <a:close/>
                <a:moveTo>
                  <a:pt x="8" y="61"/>
                </a:move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3" y="59"/>
                  <a:pt x="3" y="57"/>
                </a:cubicBezTo>
                <a:cubicBezTo>
                  <a:pt x="3" y="13"/>
                  <a:pt x="3" y="13"/>
                  <a:pt x="3" y="13"/>
                </a:cubicBezTo>
                <a:cubicBezTo>
                  <a:pt x="4" y="14"/>
                  <a:pt x="6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lnTo>
                  <a:pt x="8" y="61"/>
                </a:lnTo>
                <a:close/>
                <a:moveTo>
                  <a:pt x="48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14"/>
                  <a:pt x="12" y="14"/>
                  <a:pt x="12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7" y="14"/>
                  <a:pt x="17" y="15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0"/>
                  <a:pt x="17" y="51"/>
                  <a:pt x="18" y="51"/>
                </a:cubicBezTo>
                <a:cubicBezTo>
                  <a:pt x="19" y="51"/>
                  <a:pt x="20" y="50"/>
                  <a:pt x="20" y="49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40"/>
                  <a:pt x="26" y="41"/>
                  <a:pt x="27" y="41"/>
                </a:cubicBezTo>
                <a:cubicBezTo>
                  <a:pt x="28" y="41"/>
                  <a:pt x="28" y="40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8" y="14"/>
                  <a:pt x="48" y="14"/>
                  <a:pt x="48" y="14"/>
                </a:cubicBezTo>
                <a:lnTo>
                  <a:pt x="48" y="6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34"/>
          <p:cNvSpPr/>
          <p:nvPr/>
        </p:nvSpPr>
        <p:spPr>
          <a:xfrm>
            <a:off x="3985346" y="2864429"/>
            <a:ext cx="258625" cy="22990"/>
          </a:xfrm>
          <a:custGeom>
            <a:avLst/>
            <a:gdLst/>
            <a:ahLst/>
            <a:cxnLst/>
            <a:rect l="l" t="t" r="r" b="b"/>
            <a:pathLst>
              <a:path w="45" h="4" extrusionOk="0">
                <a:moveTo>
                  <a:pt x="4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4"/>
                  <a:pt x="45" y="3"/>
                  <a:pt x="45" y="2"/>
                </a:cubicBezTo>
                <a:cubicBezTo>
                  <a:pt x="45" y="1"/>
                  <a:pt x="45" y="0"/>
                  <a:pt x="4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34"/>
          <p:cNvSpPr/>
          <p:nvPr/>
        </p:nvSpPr>
        <p:spPr>
          <a:xfrm>
            <a:off x="4830188" y="2887419"/>
            <a:ext cx="373569" cy="258634"/>
          </a:xfrm>
          <a:custGeom>
            <a:avLst/>
            <a:gdLst/>
            <a:ahLst/>
            <a:cxnLst/>
            <a:rect l="l" t="t" r="r" b="b"/>
            <a:pathLst>
              <a:path w="65" h="45" extrusionOk="0">
                <a:moveTo>
                  <a:pt x="6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0" y="45"/>
                  <a:pt x="1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4" y="45"/>
                  <a:pt x="65" y="45"/>
                  <a:pt x="65" y="44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3" y="0"/>
                </a:cubicBezTo>
                <a:close/>
                <a:moveTo>
                  <a:pt x="59" y="3"/>
                </a:moveTo>
                <a:cubicBezTo>
                  <a:pt x="32" y="27"/>
                  <a:pt x="32" y="27"/>
                  <a:pt x="32" y="27"/>
                </a:cubicBezTo>
                <a:cubicBezTo>
                  <a:pt x="6" y="3"/>
                  <a:pt x="6" y="3"/>
                  <a:pt x="6" y="3"/>
                </a:cubicBezTo>
                <a:lnTo>
                  <a:pt x="59" y="3"/>
                </a:lnTo>
                <a:close/>
                <a:moveTo>
                  <a:pt x="3" y="6"/>
                </a:moveTo>
                <a:cubicBezTo>
                  <a:pt x="31" y="30"/>
                  <a:pt x="31" y="30"/>
                  <a:pt x="31" y="30"/>
                </a:cubicBezTo>
                <a:cubicBezTo>
                  <a:pt x="31" y="42"/>
                  <a:pt x="31" y="42"/>
                  <a:pt x="31" y="42"/>
                </a:cubicBezTo>
                <a:cubicBezTo>
                  <a:pt x="3" y="42"/>
                  <a:pt x="3" y="42"/>
                  <a:pt x="3" y="42"/>
                </a:cubicBezTo>
                <a:lnTo>
                  <a:pt x="3" y="6"/>
                </a:lnTo>
                <a:close/>
                <a:moveTo>
                  <a:pt x="62" y="42"/>
                </a:moveTo>
                <a:cubicBezTo>
                  <a:pt x="34" y="42"/>
                  <a:pt x="34" y="42"/>
                  <a:pt x="34" y="42"/>
                </a:cubicBezTo>
                <a:cubicBezTo>
                  <a:pt x="34" y="30"/>
                  <a:pt x="34" y="30"/>
                  <a:pt x="34" y="30"/>
                </a:cubicBezTo>
                <a:cubicBezTo>
                  <a:pt x="62" y="6"/>
                  <a:pt x="62" y="6"/>
                  <a:pt x="62" y="6"/>
                </a:cubicBezTo>
                <a:lnTo>
                  <a:pt x="62" y="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4"/>
          <p:cNvSpPr/>
          <p:nvPr/>
        </p:nvSpPr>
        <p:spPr>
          <a:xfrm>
            <a:off x="3936495" y="3376908"/>
            <a:ext cx="321844" cy="373583"/>
          </a:xfrm>
          <a:custGeom>
            <a:avLst/>
            <a:gdLst/>
            <a:ahLst/>
            <a:cxnLst/>
            <a:rect l="l" t="t" r="r" b="b"/>
            <a:pathLst>
              <a:path w="56" h="65" extrusionOk="0">
                <a:moveTo>
                  <a:pt x="54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7" y="31"/>
                  <a:pt x="46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8" y="19"/>
                  <a:pt x="38" y="18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9" y="20"/>
                  <a:pt x="2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31"/>
                  <a:pt x="26" y="31"/>
                  <a:pt x="26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46"/>
                  <a:pt x="8" y="46"/>
                  <a:pt x="8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5"/>
                  <a:pt x="19" y="64"/>
                  <a:pt x="19" y="63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6"/>
                  <a:pt x="19" y="46"/>
                  <a:pt x="17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35"/>
                  <a:pt x="11" y="35"/>
                  <a:pt x="11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46"/>
                  <a:pt x="45" y="46"/>
                  <a:pt x="45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6"/>
                  <a:pt x="37" y="46"/>
                  <a:pt x="37" y="48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7" y="65"/>
                  <a:pt x="38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6"/>
                  <a:pt x="55" y="46"/>
                  <a:pt x="54" y="46"/>
                </a:cubicBezTo>
                <a:close/>
                <a:moveTo>
                  <a:pt x="22" y="4"/>
                </a:moveTo>
                <a:cubicBezTo>
                  <a:pt x="34" y="4"/>
                  <a:pt x="34" y="4"/>
                  <a:pt x="34" y="4"/>
                </a:cubicBezTo>
                <a:cubicBezTo>
                  <a:pt x="34" y="16"/>
                  <a:pt x="34" y="16"/>
                  <a:pt x="34" y="16"/>
                </a:cubicBezTo>
                <a:cubicBezTo>
                  <a:pt x="22" y="16"/>
                  <a:pt x="22" y="16"/>
                  <a:pt x="22" y="16"/>
                </a:cubicBezTo>
                <a:lnTo>
                  <a:pt x="22" y="4"/>
                </a:lnTo>
                <a:close/>
                <a:moveTo>
                  <a:pt x="15" y="61"/>
                </a:moveTo>
                <a:cubicBezTo>
                  <a:pt x="4" y="61"/>
                  <a:pt x="4" y="61"/>
                  <a:pt x="4" y="61"/>
                </a:cubicBezTo>
                <a:cubicBezTo>
                  <a:pt x="4" y="50"/>
                  <a:pt x="4" y="50"/>
                  <a:pt x="4" y="50"/>
                </a:cubicBezTo>
                <a:cubicBezTo>
                  <a:pt x="15" y="50"/>
                  <a:pt x="15" y="50"/>
                  <a:pt x="15" y="50"/>
                </a:cubicBezTo>
                <a:lnTo>
                  <a:pt x="15" y="61"/>
                </a:lnTo>
                <a:close/>
                <a:moveTo>
                  <a:pt x="52" y="61"/>
                </a:moveTo>
                <a:cubicBezTo>
                  <a:pt x="40" y="61"/>
                  <a:pt x="40" y="61"/>
                  <a:pt x="40" y="61"/>
                </a:cubicBezTo>
                <a:cubicBezTo>
                  <a:pt x="40" y="50"/>
                  <a:pt x="40" y="50"/>
                  <a:pt x="40" y="50"/>
                </a:cubicBezTo>
                <a:cubicBezTo>
                  <a:pt x="52" y="50"/>
                  <a:pt x="52" y="50"/>
                  <a:pt x="52" y="50"/>
                </a:cubicBezTo>
                <a:lnTo>
                  <a:pt x="52" y="6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4"/>
          <p:cNvSpPr/>
          <p:nvPr/>
        </p:nvSpPr>
        <p:spPr>
          <a:xfrm>
            <a:off x="2943450" y="3923872"/>
            <a:ext cx="385064" cy="356341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59" y="44"/>
                </a:moveTo>
                <a:cubicBezTo>
                  <a:pt x="59" y="35"/>
                  <a:pt x="59" y="35"/>
                  <a:pt x="59" y="35"/>
                </a:cubicBezTo>
                <a:cubicBezTo>
                  <a:pt x="59" y="34"/>
                  <a:pt x="59" y="33"/>
                  <a:pt x="58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19"/>
                  <a:pt x="35" y="19"/>
                  <a:pt x="35" y="19"/>
                </a:cubicBezTo>
                <a:cubicBezTo>
                  <a:pt x="40" y="18"/>
                  <a:pt x="43" y="14"/>
                  <a:pt x="43" y="10"/>
                </a:cubicBezTo>
                <a:cubicBezTo>
                  <a:pt x="43" y="4"/>
                  <a:pt x="39" y="0"/>
                  <a:pt x="34" y="0"/>
                </a:cubicBezTo>
                <a:cubicBezTo>
                  <a:pt x="29" y="0"/>
                  <a:pt x="24" y="4"/>
                  <a:pt x="24" y="10"/>
                </a:cubicBezTo>
                <a:cubicBezTo>
                  <a:pt x="24" y="14"/>
                  <a:pt x="28" y="18"/>
                  <a:pt x="32" y="19"/>
                </a:cubicBezTo>
                <a:cubicBezTo>
                  <a:pt x="32" y="33"/>
                  <a:pt x="32" y="33"/>
                  <a:pt x="32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9" y="33"/>
                  <a:pt x="8" y="34"/>
                  <a:pt x="8" y="35"/>
                </a:cubicBezTo>
                <a:cubicBezTo>
                  <a:pt x="8" y="44"/>
                  <a:pt x="8" y="44"/>
                  <a:pt x="8" y="44"/>
                </a:cubicBezTo>
                <a:cubicBezTo>
                  <a:pt x="4" y="44"/>
                  <a:pt x="0" y="48"/>
                  <a:pt x="0" y="53"/>
                </a:cubicBezTo>
                <a:cubicBezTo>
                  <a:pt x="0" y="58"/>
                  <a:pt x="4" y="62"/>
                  <a:pt x="10" y="62"/>
                </a:cubicBezTo>
                <a:cubicBezTo>
                  <a:pt x="15" y="62"/>
                  <a:pt x="19" y="58"/>
                  <a:pt x="19" y="53"/>
                </a:cubicBezTo>
                <a:cubicBezTo>
                  <a:pt x="19" y="48"/>
                  <a:pt x="16" y="44"/>
                  <a:pt x="11" y="44"/>
                </a:cubicBezTo>
                <a:cubicBezTo>
                  <a:pt x="11" y="36"/>
                  <a:pt x="11" y="36"/>
                  <a:pt x="11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44"/>
                  <a:pt x="32" y="44"/>
                  <a:pt x="32" y="44"/>
                </a:cubicBezTo>
                <a:cubicBezTo>
                  <a:pt x="28" y="44"/>
                  <a:pt x="24" y="48"/>
                  <a:pt x="24" y="53"/>
                </a:cubicBezTo>
                <a:cubicBezTo>
                  <a:pt x="24" y="58"/>
                  <a:pt x="29" y="62"/>
                  <a:pt x="34" y="62"/>
                </a:cubicBezTo>
                <a:cubicBezTo>
                  <a:pt x="39" y="62"/>
                  <a:pt x="43" y="58"/>
                  <a:pt x="43" y="53"/>
                </a:cubicBezTo>
                <a:cubicBezTo>
                  <a:pt x="43" y="48"/>
                  <a:pt x="40" y="44"/>
                  <a:pt x="35" y="44"/>
                </a:cubicBezTo>
                <a:cubicBezTo>
                  <a:pt x="35" y="36"/>
                  <a:pt x="35" y="36"/>
                  <a:pt x="35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44"/>
                  <a:pt x="56" y="44"/>
                  <a:pt x="56" y="44"/>
                </a:cubicBezTo>
                <a:cubicBezTo>
                  <a:pt x="52" y="44"/>
                  <a:pt x="48" y="48"/>
                  <a:pt x="48" y="53"/>
                </a:cubicBezTo>
                <a:cubicBezTo>
                  <a:pt x="48" y="58"/>
                  <a:pt x="53" y="62"/>
                  <a:pt x="58" y="62"/>
                </a:cubicBezTo>
                <a:cubicBezTo>
                  <a:pt x="63" y="62"/>
                  <a:pt x="67" y="58"/>
                  <a:pt x="67" y="53"/>
                </a:cubicBezTo>
                <a:cubicBezTo>
                  <a:pt x="67" y="48"/>
                  <a:pt x="64" y="44"/>
                  <a:pt x="59" y="44"/>
                </a:cubicBezTo>
                <a:close/>
                <a:moveTo>
                  <a:pt x="28" y="10"/>
                </a:moveTo>
                <a:cubicBezTo>
                  <a:pt x="28" y="6"/>
                  <a:pt x="31" y="4"/>
                  <a:pt x="34" y="4"/>
                </a:cubicBezTo>
                <a:cubicBezTo>
                  <a:pt x="37" y="4"/>
                  <a:pt x="39" y="6"/>
                  <a:pt x="39" y="10"/>
                </a:cubicBezTo>
                <a:cubicBezTo>
                  <a:pt x="39" y="13"/>
                  <a:pt x="37" y="15"/>
                  <a:pt x="34" y="15"/>
                </a:cubicBezTo>
                <a:cubicBezTo>
                  <a:pt x="31" y="15"/>
                  <a:pt x="28" y="13"/>
                  <a:pt x="28" y="10"/>
                </a:cubicBezTo>
                <a:close/>
                <a:moveTo>
                  <a:pt x="15" y="53"/>
                </a:moveTo>
                <a:cubicBezTo>
                  <a:pt x="15" y="56"/>
                  <a:pt x="13" y="58"/>
                  <a:pt x="10" y="58"/>
                </a:cubicBezTo>
                <a:cubicBezTo>
                  <a:pt x="6" y="58"/>
                  <a:pt x="4" y="56"/>
                  <a:pt x="4" y="53"/>
                </a:cubicBezTo>
                <a:cubicBezTo>
                  <a:pt x="4" y="50"/>
                  <a:pt x="6" y="47"/>
                  <a:pt x="10" y="47"/>
                </a:cubicBezTo>
                <a:cubicBezTo>
                  <a:pt x="13" y="47"/>
                  <a:pt x="15" y="50"/>
                  <a:pt x="15" y="53"/>
                </a:cubicBezTo>
                <a:close/>
                <a:moveTo>
                  <a:pt x="39" y="53"/>
                </a:moveTo>
                <a:cubicBezTo>
                  <a:pt x="39" y="56"/>
                  <a:pt x="37" y="58"/>
                  <a:pt x="34" y="58"/>
                </a:cubicBezTo>
                <a:cubicBezTo>
                  <a:pt x="31" y="58"/>
                  <a:pt x="28" y="56"/>
                  <a:pt x="28" y="53"/>
                </a:cubicBezTo>
                <a:cubicBezTo>
                  <a:pt x="28" y="50"/>
                  <a:pt x="31" y="47"/>
                  <a:pt x="34" y="47"/>
                </a:cubicBezTo>
                <a:cubicBezTo>
                  <a:pt x="37" y="47"/>
                  <a:pt x="39" y="50"/>
                  <a:pt x="39" y="53"/>
                </a:cubicBezTo>
                <a:close/>
                <a:moveTo>
                  <a:pt x="58" y="58"/>
                </a:moveTo>
                <a:cubicBezTo>
                  <a:pt x="55" y="58"/>
                  <a:pt x="52" y="56"/>
                  <a:pt x="52" y="53"/>
                </a:cubicBezTo>
                <a:cubicBezTo>
                  <a:pt x="52" y="50"/>
                  <a:pt x="55" y="47"/>
                  <a:pt x="58" y="47"/>
                </a:cubicBezTo>
                <a:cubicBezTo>
                  <a:pt x="61" y="47"/>
                  <a:pt x="63" y="50"/>
                  <a:pt x="63" y="53"/>
                </a:cubicBezTo>
                <a:cubicBezTo>
                  <a:pt x="63" y="56"/>
                  <a:pt x="61" y="58"/>
                  <a:pt x="58" y="5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4"/>
          <p:cNvSpPr/>
          <p:nvPr/>
        </p:nvSpPr>
        <p:spPr>
          <a:xfrm>
            <a:off x="6780808" y="2214640"/>
            <a:ext cx="327592" cy="385078"/>
          </a:xfrm>
          <a:custGeom>
            <a:avLst/>
            <a:gdLst/>
            <a:ahLst/>
            <a:cxnLst/>
            <a:rect l="l" t="t" r="r" b="b"/>
            <a:pathLst>
              <a:path w="57" h="67" extrusionOk="0">
                <a:moveTo>
                  <a:pt x="56" y="9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4" y="49"/>
                  <a:pt x="11" y="55"/>
                </a:cubicBezTo>
                <a:cubicBezTo>
                  <a:pt x="13" y="58"/>
                  <a:pt x="17" y="61"/>
                  <a:pt x="20" y="63"/>
                </a:cubicBezTo>
                <a:cubicBezTo>
                  <a:pt x="23" y="64"/>
                  <a:pt x="27" y="67"/>
                  <a:pt x="29" y="67"/>
                </a:cubicBezTo>
                <a:cubicBezTo>
                  <a:pt x="31" y="67"/>
                  <a:pt x="35" y="64"/>
                  <a:pt x="37" y="63"/>
                </a:cubicBezTo>
                <a:cubicBezTo>
                  <a:pt x="41" y="61"/>
                  <a:pt x="44" y="58"/>
                  <a:pt x="47" y="55"/>
                </a:cubicBezTo>
                <a:cubicBezTo>
                  <a:pt x="54" y="49"/>
                  <a:pt x="57" y="41"/>
                  <a:pt x="57" y="3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0"/>
                  <a:pt x="57" y="9"/>
                  <a:pt x="56" y="9"/>
                </a:cubicBezTo>
                <a:close/>
                <a:moveTo>
                  <a:pt x="13" y="53"/>
                </a:moveTo>
                <a:cubicBezTo>
                  <a:pt x="7" y="47"/>
                  <a:pt x="3" y="40"/>
                  <a:pt x="3" y="32"/>
                </a:cubicBezTo>
                <a:cubicBezTo>
                  <a:pt x="3" y="12"/>
                  <a:pt x="3" y="12"/>
                  <a:pt x="3" y="12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2"/>
                  <a:pt x="17" y="58"/>
                  <a:pt x="13" y="53"/>
                </a:cubicBezTo>
                <a:close/>
                <a:moveTo>
                  <a:pt x="54" y="32"/>
                </a:moveTo>
                <a:cubicBezTo>
                  <a:pt x="54" y="40"/>
                  <a:pt x="51" y="47"/>
                  <a:pt x="45" y="53"/>
                </a:cubicBezTo>
                <a:cubicBezTo>
                  <a:pt x="40" y="58"/>
                  <a:pt x="34" y="62"/>
                  <a:pt x="30" y="63"/>
                </a:cubicBezTo>
                <a:cubicBezTo>
                  <a:pt x="30" y="4"/>
                  <a:pt x="30" y="4"/>
                  <a:pt x="30" y="4"/>
                </a:cubicBezTo>
                <a:cubicBezTo>
                  <a:pt x="54" y="12"/>
                  <a:pt x="54" y="12"/>
                  <a:pt x="54" y="12"/>
                </a:cubicBezTo>
                <a:lnTo>
                  <a:pt x="54" y="3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34"/>
          <p:cNvSpPr/>
          <p:nvPr/>
        </p:nvSpPr>
        <p:spPr>
          <a:xfrm>
            <a:off x="4864671" y="1767628"/>
            <a:ext cx="327592" cy="350593"/>
          </a:xfrm>
          <a:custGeom>
            <a:avLst/>
            <a:gdLst/>
            <a:ahLst/>
            <a:cxnLst/>
            <a:rect l="l" t="t" r="r" b="b"/>
            <a:pathLst>
              <a:path w="57" h="61" extrusionOk="0">
                <a:moveTo>
                  <a:pt x="56" y="27"/>
                </a:move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4" y="27"/>
                  <a:pt x="54" y="27"/>
                </a:cubicBezTo>
                <a:cubicBezTo>
                  <a:pt x="27" y="54"/>
                  <a:pt x="27" y="54"/>
                  <a:pt x="27" y="54"/>
                </a:cubicBezTo>
                <a:cubicBezTo>
                  <a:pt x="25" y="57"/>
                  <a:pt x="21" y="58"/>
                  <a:pt x="17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3" y="58"/>
                  <a:pt x="10" y="57"/>
                  <a:pt x="7" y="54"/>
                </a:cubicBezTo>
                <a:cubicBezTo>
                  <a:pt x="5" y="51"/>
                  <a:pt x="3" y="48"/>
                  <a:pt x="3" y="44"/>
                </a:cubicBezTo>
                <a:cubicBezTo>
                  <a:pt x="3" y="41"/>
                  <a:pt x="4" y="37"/>
                  <a:pt x="7" y="34"/>
                </a:cubicBezTo>
                <a:cubicBezTo>
                  <a:pt x="35" y="6"/>
                  <a:pt x="35" y="6"/>
                  <a:pt x="35" y="6"/>
                </a:cubicBezTo>
                <a:cubicBezTo>
                  <a:pt x="37" y="4"/>
                  <a:pt x="39" y="3"/>
                  <a:pt x="42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5" y="3"/>
                  <a:pt x="48" y="4"/>
                  <a:pt x="50" y="6"/>
                </a:cubicBezTo>
                <a:cubicBezTo>
                  <a:pt x="51" y="8"/>
                  <a:pt x="53" y="11"/>
                  <a:pt x="53" y="13"/>
                </a:cubicBezTo>
                <a:cubicBezTo>
                  <a:pt x="53" y="16"/>
                  <a:pt x="52" y="19"/>
                  <a:pt x="50" y="21"/>
                </a:cubicBezTo>
                <a:cubicBezTo>
                  <a:pt x="22" y="48"/>
                  <a:pt x="22" y="48"/>
                  <a:pt x="22" y="48"/>
                </a:cubicBezTo>
                <a:cubicBezTo>
                  <a:pt x="21" y="50"/>
                  <a:pt x="19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6" y="50"/>
                  <a:pt x="14" y="50"/>
                  <a:pt x="13" y="49"/>
                </a:cubicBezTo>
                <a:cubicBezTo>
                  <a:pt x="12" y="47"/>
                  <a:pt x="11" y="46"/>
                  <a:pt x="11" y="44"/>
                </a:cubicBezTo>
                <a:cubicBezTo>
                  <a:pt x="11" y="43"/>
                  <a:pt x="12" y="41"/>
                  <a:pt x="13" y="4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0" y="13"/>
                  <a:pt x="40" y="12"/>
                </a:cubicBezTo>
                <a:cubicBezTo>
                  <a:pt x="40" y="12"/>
                  <a:pt x="40" y="11"/>
                  <a:pt x="39" y="11"/>
                </a:cubicBezTo>
                <a:cubicBezTo>
                  <a:pt x="39" y="11"/>
                  <a:pt x="39" y="11"/>
                  <a:pt x="38" y="11"/>
                </a:cubicBezTo>
                <a:cubicBezTo>
                  <a:pt x="38" y="11"/>
                  <a:pt x="37" y="11"/>
                  <a:pt x="37" y="11"/>
                </a:cubicBezTo>
                <a:cubicBezTo>
                  <a:pt x="11" y="38"/>
                  <a:pt x="11" y="38"/>
                  <a:pt x="11" y="38"/>
                </a:cubicBezTo>
                <a:cubicBezTo>
                  <a:pt x="9" y="39"/>
                  <a:pt x="8" y="42"/>
                  <a:pt x="8" y="44"/>
                </a:cubicBezTo>
                <a:cubicBezTo>
                  <a:pt x="8" y="47"/>
                  <a:pt x="9" y="49"/>
                  <a:pt x="11" y="51"/>
                </a:cubicBezTo>
                <a:cubicBezTo>
                  <a:pt x="12" y="52"/>
                  <a:pt x="15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20" y="53"/>
                  <a:pt x="22" y="52"/>
                  <a:pt x="24" y="51"/>
                </a:cubicBezTo>
                <a:cubicBezTo>
                  <a:pt x="52" y="23"/>
                  <a:pt x="52" y="23"/>
                  <a:pt x="52" y="23"/>
                </a:cubicBezTo>
                <a:cubicBezTo>
                  <a:pt x="54" y="20"/>
                  <a:pt x="56" y="17"/>
                  <a:pt x="56" y="13"/>
                </a:cubicBezTo>
                <a:cubicBezTo>
                  <a:pt x="56" y="10"/>
                  <a:pt x="54" y="7"/>
                  <a:pt x="52" y="4"/>
                </a:cubicBezTo>
                <a:cubicBezTo>
                  <a:pt x="49" y="2"/>
                  <a:pt x="46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5" y="2"/>
                  <a:pt x="33" y="4"/>
                </a:cubicBezTo>
                <a:cubicBezTo>
                  <a:pt x="5" y="32"/>
                  <a:pt x="5" y="32"/>
                  <a:pt x="5" y="32"/>
                </a:cubicBezTo>
                <a:cubicBezTo>
                  <a:pt x="2" y="35"/>
                  <a:pt x="0" y="40"/>
                  <a:pt x="0" y="44"/>
                </a:cubicBezTo>
                <a:cubicBezTo>
                  <a:pt x="0" y="49"/>
                  <a:pt x="2" y="53"/>
                  <a:pt x="5" y="56"/>
                </a:cubicBezTo>
                <a:cubicBezTo>
                  <a:pt x="8" y="59"/>
                  <a:pt x="13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22" y="61"/>
                  <a:pt x="26" y="59"/>
                  <a:pt x="30" y="56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8"/>
                  <a:pt x="56" y="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34"/>
          <p:cNvSpPr/>
          <p:nvPr/>
        </p:nvSpPr>
        <p:spPr>
          <a:xfrm>
            <a:off x="6070927" y="3126235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2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34"/>
          <p:cNvSpPr/>
          <p:nvPr/>
        </p:nvSpPr>
        <p:spPr>
          <a:xfrm>
            <a:off x="5973225" y="3126235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4"/>
          <p:cNvSpPr/>
          <p:nvPr/>
        </p:nvSpPr>
        <p:spPr>
          <a:xfrm>
            <a:off x="5875522" y="3126235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34"/>
          <p:cNvSpPr/>
          <p:nvPr/>
        </p:nvSpPr>
        <p:spPr>
          <a:xfrm>
            <a:off x="6070927" y="3097498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34"/>
          <p:cNvSpPr/>
          <p:nvPr/>
        </p:nvSpPr>
        <p:spPr>
          <a:xfrm>
            <a:off x="5973225" y="3097498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2"/>
                  <a:pt x="13" y="2"/>
                  <a:pt x="12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4"/>
          <p:cNvSpPr/>
          <p:nvPr/>
        </p:nvSpPr>
        <p:spPr>
          <a:xfrm>
            <a:off x="5875522" y="3097498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34"/>
          <p:cNvSpPr/>
          <p:nvPr/>
        </p:nvSpPr>
        <p:spPr>
          <a:xfrm>
            <a:off x="6070927" y="3063013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2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4"/>
          <p:cNvSpPr/>
          <p:nvPr/>
        </p:nvSpPr>
        <p:spPr>
          <a:xfrm>
            <a:off x="5973225" y="3063013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4"/>
          <p:cNvSpPr/>
          <p:nvPr/>
        </p:nvSpPr>
        <p:spPr>
          <a:xfrm>
            <a:off x="5875522" y="3063013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34"/>
          <p:cNvSpPr/>
          <p:nvPr/>
        </p:nvSpPr>
        <p:spPr>
          <a:xfrm>
            <a:off x="6070927" y="3034276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34"/>
          <p:cNvSpPr/>
          <p:nvPr/>
        </p:nvSpPr>
        <p:spPr>
          <a:xfrm>
            <a:off x="5973225" y="3034276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2"/>
                  <a:pt x="13" y="2"/>
                  <a:pt x="12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34"/>
          <p:cNvSpPr/>
          <p:nvPr/>
        </p:nvSpPr>
        <p:spPr>
          <a:xfrm>
            <a:off x="5875522" y="3034276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34"/>
          <p:cNvSpPr/>
          <p:nvPr/>
        </p:nvSpPr>
        <p:spPr>
          <a:xfrm>
            <a:off x="6070927" y="2999791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34"/>
          <p:cNvSpPr/>
          <p:nvPr/>
        </p:nvSpPr>
        <p:spPr>
          <a:xfrm>
            <a:off x="5973225" y="2999791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34"/>
          <p:cNvSpPr/>
          <p:nvPr/>
        </p:nvSpPr>
        <p:spPr>
          <a:xfrm>
            <a:off x="5875522" y="2999791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1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34"/>
          <p:cNvSpPr/>
          <p:nvPr/>
        </p:nvSpPr>
        <p:spPr>
          <a:xfrm>
            <a:off x="6070927" y="2971054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34"/>
          <p:cNvSpPr/>
          <p:nvPr/>
        </p:nvSpPr>
        <p:spPr>
          <a:xfrm>
            <a:off x="5875522" y="2971054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4"/>
          <p:cNvSpPr/>
          <p:nvPr/>
        </p:nvSpPr>
        <p:spPr>
          <a:xfrm>
            <a:off x="6070927" y="2936569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4"/>
          <p:cNvSpPr/>
          <p:nvPr/>
        </p:nvSpPr>
        <p:spPr>
          <a:xfrm>
            <a:off x="6070927" y="2907832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4"/>
          <p:cNvSpPr/>
          <p:nvPr/>
        </p:nvSpPr>
        <p:spPr>
          <a:xfrm>
            <a:off x="6070927" y="2873348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4"/>
          <p:cNvSpPr/>
          <p:nvPr/>
        </p:nvSpPr>
        <p:spPr>
          <a:xfrm>
            <a:off x="5777819" y="3126235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4"/>
          <p:cNvSpPr/>
          <p:nvPr/>
        </p:nvSpPr>
        <p:spPr>
          <a:xfrm>
            <a:off x="5777819" y="3097498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2"/>
                  <a:pt x="12" y="2"/>
                  <a:pt x="11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4"/>
          <p:cNvSpPr/>
          <p:nvPr/>
        </p:nvSpPr>
        <p:spPr>
          <a:xfrm>
            <a:off x="5777819" y="3063013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34"/>
          <p:cNvSpPr/>
          <p:nvPr/>
        </p:nvSpPr>
        <p:spPr>
          <a:xfrm>
            <a:off x="5777819" y="3034276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2"/>
                  <a:pt x="12" y="2"/>
                  <a:pt x="11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4"/>
          <p:cNvSpPr/>
          <p:nvPr/>
        </p:nvSpPr>
        <p:spPr>
          <a:xfrm>
            <a:off x="5777819" y="2999791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4"/>
          <p:cNvSpPr/>
          <p:nvPr/>
        </p:nvSpPr>
        <p:spPr>
          <a:xfrm>
            <a:off x="5881269" y="2936569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1"/>
                </a:cubicBezTo>
                <a:cubicBezTo>
                  <a:pt x="12" y="2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4"/>
          <p:cNvSpPr/>
          <p:nvPr/>
        </p:nvSpPr>
        <p:spPr>
          <a:xfrm>
            <a:off x="5881269" y="2902085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2" y="3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4"/>
          <p:cNvSpPr/>
          <p:nvPr/>
        </p:nvSpPr>
        <p:spPr>
          <a:xfrm>
            <a:off x="5881269" y="2873348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1"/>
                </a:cubicBezTo>
                <a:cubicBezTo>
                  <a:pt x="12" y="2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4"/>
          <p:cNvSpPr/>
          <p:nvPr/>
        </p:nvSpPr>
        <p:spPr>
          <a:xfrm>
            <a:off x="5881269" y="2838863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2" y="3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34"/>
          <p:cNvSpPr/>
          <p:nvPr/>
        </p:nvSpPr>
        <p:spPr>
          <a:xfrm>
            <a:off x="2968586" y="2834933"/>
            <a:ext cx="367822" cy="367835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34"/>
          <p:cNvSpPr/>
          <p:nvPr/>
        </p:nvSpPr>
        <p:spPr>
          <a:xfrm>
            <a:off x="4830188" y="3985145"/>
            <a:ext cx="362075" cy="287371"/>
          </a:xfrm>
          <a:custGeom>
            <a:avLst/>
            <a:gdLst/>
            <a:ahLst/>
            <a:cxnLst/>
            <a:rect l="l" t="t" r="r" b="b"/>
            <a:pathLst>
              <a:path w="63" h="50" extrusionOk="0">
                <a:moveTo>
                  <a:pt x="6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0"/>
                  <a:pt x="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50"/>
                  <a:pt x="63" y="49"/>
                  <a:pt x="63" y="48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2" y="0"/>
                  <a:pt x="61" y="0"/>
                </a:cubicBezTo>
                <a:close/>
                <a:moveTo>
                  <a:pt x="50" y="3"/>
                </a:moveTo>
                <a:cubicBezTo>
                  <a:pt x="54" y="3"/>
                  <a:pt x="54" y="3"/>
                  <a:pt x="54" y="3"/>
                </a:cubicBezTo>
                <a:cubicBezTo>
                  <a:pt x="54" y="7"/>
                  <a:pt x="54" y="7"/>
                  <a:pt x="54" y="7"/>
                </a:cubicBezTo>
                <a:cubicBezTo>
                  <a:pt x="50" y="7"/>
                  <a:pt x="50" y="7"/>
                  <a:pt x="50" y="7"/>
                </a:cubicBezTo>
                <a:lnTo>
                  <a:pt x="50" y="3"/>
                </a:lnTo>
                <a:close/>
                <a:moveTo>
                  <a:pt x="3" y="3"/>
                </a:moveTo>
                <a:cubicBezTo>
                  <a:pt x="47" y="3"/>
                  <a:pt x="47" y="3"/>
                  <a:pt x="47" y="3"/>
                </a:cubicBezTo>
                <a:cubicBezTo>
                  <a:pt x="47" y="7"/>
                  <a:pt x="47" y="7"/>
                  <a:pt x="47" y="7"/>
                </a:cubicBezTo>
                <a:cubicBezTo>
                  <a:pt x="3" y="7"/>
                  <a:pt x="3" y="7"/>
                  <a:pt x="3" y="7"/>
                </a:cubicBezTo>
                <a:lnTo>
                  <a:pt x="3" y="3"/>
                </a:lnTo>
                <a:close/>
                <a:moveTo>
                  <a:pt x="60" y="46"/>
                </a:moveTo>
                <a:cubicBezTo>
                  <a:pt x="3" y="46"/>
                  <a:pt x="3" y="46"/>
                  <a:pt x="3" y="46"/>
                </a:cubicBezTo>
                <a:cubicBezTo>
                  <a:pt x="3" y="10"/>
                  <a:pt x="3" y="10"/>
                  <a:pt x="3" y="10"/>
                </a:cubicBezTo>
                <a:cubicBezTo>
                  <a:pt x="60" y="10"/>
                  <a:pt x="60" y="10"/>
                  <a:pt x="60" y="10"/>
                </a:cubicBezTo>
                <a:lnTo>
                  <a:pt x="60" y="46"/>
                </a:lnTo>
                <a:close/>
                <a:moveTo>
                  <a:pt x="60" y="7"/>
                </a:moveTo>
                <a:cubicBezTo>
                  <a:pt x="57" y="7"/>
                  <a:pt x="57" y="7"/>
                  <a:pt x="57" y="7"/>
                </a:cubicBezTo>
                <a:cubicBezTo>
                  <a:pt x="57" y="3"/>
                  <a:pt x="57" y="3"/>
                  <a:pt x="57" y="3"/>
                </a:cubicBezTo>
                <a:cubicBezTo>
                  <a:pt x="60" y="3"/>
                  <a:pt x="60" y="3"/>
                  <a:pt x="60" y="3"/>
                </a:cubicBezTo>
                <a:lnTo>
                  <a:pt x="60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34"/>
          <p:cNvSpPr/>
          <p:nvPr/>
        </p:nvSpPr>
        <p:spPr>
          <a:xfrm>
            <a:off x="4956627" y="4088599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1" y="2"/>
                </a:move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2"/>
                  <a:pt x="31" y="1"/>
                </a:cubicBezTo>
                <a:cubicBezTo>
                  <a:pt x="31" y="0"/>
                  <a:pt x="31" y="0"/>
                  <a:pt x="3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34"/>
          <p:cNvSpPr/>
          <p:nvPr/>
        </p:nvSpPr>
        <p:spPr>
          <a:xfrm>
            <a:off x="4956627" y="4123083"/>
            <a:ext cx="178164" cy="17242"/>
          </a:xfrm>
          <a:custGeom>
            <a:avLst/>
            <a:gdLst/>
            <a:ahLst/>
            <a:cxnLst/>
            <a:rect l="l" t="t" r="r" b="b"/>
            <a:pathLst>
              <a:path w="31" h="3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3"/>
                  <a:pt x="31" y="2"/>
                  <a:pt x="31" y="2"/>
                </a:cubicBezTo>
                <a:cubicBezTo>
                  <a:pt x="31" y="1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34"/>
          <p:cNvSpPr/>
          <p:nvPr/>
        </p:nvSpPr>
        <p:spPr>
          <a:xfrm>
            <a:off x="4956627" y="4163315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2"/>
                  <a:pt x="31" y="1"/>
                </a:cubicBezTo>
                <a:cubicBezTo>
                  <a:pt x="31" y="1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34"/>
          <p:cNvSpPr/>
          <p:nvPr/>
        </p:nvSpPr>
        <p:spPr>
          <a:xfrm>
            <a:off x="4956627" y="4203547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31" y="0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34"/>
          <p:cNvSpPr/>
          <p:nvPr/>
        </p:nvSpPr>
        <p:spPr>
          <a:xfrm>
            <a:off x="4881913" y="4163315"/>
            <a:ext cx="51725" cy="51727"/>
          </a:xfrm>
          <a:custGeom>
            <a:avLst/>
            <a:gdLst/>
            <a:ahLst/>
            <a:cxnLst/>
            <a:rect l="l" t="t" r="r" b="b"/>
            <a:pathLst>
              <a:path w="9" h="9" extrusionOk="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1" y="9"/>
                  <a:pt x="1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9" y="8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8" y="0"/>
                  <a:pt x="8" y="0"/>
                </a:cubicBezTo>
                <a:close/>
                <a:moveTo>
                  <a:pt x="7" y="7"/>
                </a:moveTo>
                <a:cubicBezTo>
                  <a:pt x="2" y="7"/>
                  <a:pt x="2" y="7"/>
                  <a:pt x="2" y="7"/>
                </a:cubicBez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lnTo>
                  <a:pt x="7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34"/>
          <p:cNvSpPr/>
          <p:nvPr/>
        </p:nvSpPr>
        <p:spPr>
          <a:xfrm>
            <a:off x="4881913" y="4088599"/>
            <a:ext cx="51725" cy="51727"/>
          </a:xfrm>
          <a:custGeom>
            <a:avLst/>
            <a:gdLst/>
            <a:ahLst/>
            <a:cxnLst/>
            <a:rect l="l" t="t" r="r" b="b"/>
            <a:pathLst>
              <a:path w="9" h="9" extrusionOk="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1" y="9"/>
                  <a:pt x="1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9" y="8"/>
                  <a:pt x="9" y="7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8" y="0"/>
                  <a:pt x="8" y="0"/>
                </a:cubicBezTo>
                <a:close/>
                <a:moveTo>
                  <a:pt x="7" y="6"/>
                </a:moveTo>
                <a:cubicBezTo>
                  <a:pt x="2" y="6"/>
                  <a:pt x="2" y="6"/>
                  <a:pt x="2" y="6"/>
                </a:cubicBez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lnTo>
                  <a:pt x="7" y="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34"/>
          <p:cNvSpPr/>
          <p:nvPr/>
        </p:nvSpPr>
        <p:spPr>
          <a:xfrm>
            <a:off x="3975272" y="3958357"/>
            <a:ext cx="264372" cy="327603"/>
          </a:xfrm>
          <a:custGeom>
            <a:avLst/>
            <a:gdLst/>
            <a:ahLst/>
            <a:cxnLst/>
            <a:rect l="l" t="t" r="r" b="b"/>
            <a:pathLst>
              <a:path w="46" h="57" extrusionOk="0">
                <a:moveTo>
                  <a:pt x="46" y="15"/>
                </a:move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6" y="56"/>
                  <a:pt x="46" y="55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33" y="6"/>
                </a:moveTo>
                <a:cubicBezTo>
                  <a:pt x="40" y="13"/>
                  <a:pt x="40" y="13"/>
                  <a:pt x="40" y="13"/>
                </a:cubicBezTo>
                <a:cubicBezTo>
                  <a:pt x="33" y="13"/>
                  <a:pt x="33" y="13"/>
                  <a:pt x="33" y="13"/>
                </a:cubicBezTo>
                <a:lnTo>
                  <a:pt x="33" y="6"/>
                </a:lnTo>
                <a:close/>
                <a:moveTo>
                  <a:pt x="3" y="54"/>
                </a:moveTo>
                <a:cubicBezTo>
                  <a:pt x="3" y="4"/>
                  <a:pt x="3" y="4"/>
                  <a:pt x="3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6"/>
                  <a:pt x="30" y="16"/>
                  <a:pt x="31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54"/>
                  <a:pt x="42" y="54"/>
                  <a:pt x="42" y="54"/>
                </a:cubicBezTo>
                <a:lnTo>
                  <a:pt x="3" y="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4"/>
          <p:cNvSpPr/>
          <p:nvPr/>
        </p:nvSpPr>
        <p:spPr>
          <a:xfrm>
            <a:off x="4015503" y="4102043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34"/>
          <p:cNvSpPr/>
          <p:nvPr/>
        </p:nvSpPr>
        <p:spPr>
          <a:xfrm>
            <a:off x="4015503" y="4148022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34"/>
          <p:cNvSpPr/>
          <p:nvPr/>
        </p:nvSpPr>
        <p:spPr>
          <a:xfrm>
            <a:off x="4015503" y="4194001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34"/>
          <p:cNvSpPr/>
          <p:nvPr/>
        </p:nvSpPr>
        <p:spPr>
          <a:xfrm>
            <a:off x="4009755" y="4056063"/>
            <a:ext cx="132186" cy="17242"/>
          </a:xfrm>
          <a:custGeom>
            <a:avLst/>
            <a:gdLst/>
            <a:ahLst/>
            <a:cxnLst/>
            <a:rect l="l" t="t" r="r" b="b"/>
            <a:pathLst>
              <a:path w="23" h="3" extrusionOk="0">
                <a:moveTo>
                  <a:pt x="2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34"/>
          <p:cNvSpPr/>
          <p:nvPr/>
        </p:nvSpPr>
        <p:spPr>
          <a:xfrm>
            <a:off x="5743336" y="3428602"/>
            <a:ext cx="396558" cy="316109"/>
          </a:xfrm>
          <a:custGeom>
            <a:avLst/>
            <a:gdLst/>
            <a:ahLst/>
            <a:cxnLst/>
            <a:rect l="l" t="t" r="r" b="b"/>
            <a:pathLst>
              <a:path w="69" h="55" extrusionOk="0">
                <a:moveTo>
                  <a:pt x="69" y="40"/>
                </a:move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ubicBezTo>
                  <a:pt x="7" y="33"/>
                  <a:pt x="7" y="33"/>
                  <a:pt x="7" y="33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4"/>
                  <a:pt x="0" y="34"/>
                  <a:pt x="0" y="35"/>
                </a:cubicBezTo>
                <a:cubicBezTo>
                  <a:pt x="0" y="35"/>
                  <a:pt x="0" y="36"/>
                  <a:pt x="0" y="36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2"/>
                  <a:pt x="7" y="52"/>
                </a:cubicBezTo>
                <a:cubicBezTo>
                  <a:pt x="7" y="52"/>
                  <a:pt x="8" y="52"/>
                  <a:pt x="8" y="51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3" y="50"/>
                  <a:pt x="26" y="52"/>
                  <a:pt x="29" y="54"/>
                </a:cubicBezTo>
                <a:cubicBezTo>
                  <a:pt x="32" y="55"/>
                  <a:pt x="35" y="55"/>
                  <a:pt x="39" y="54"/>
                </a:cubicBezTo>
                <a:cubicBezTo>
                  <a:pt x="43" y="52"/>
                  <a:pt x="46" y="49"/>
                  <a:pt x="47" y="44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9" y="42"/>
                  <a:pt x="69" y="42"/>
                  <a:pt x="69" y="41"/>
                </a:cubicBezTo>
                <a:cubicBezTo>
                  <a:pt x="69" y="41"/>
                  <a:pt x="69" y="40"/>
                  <a:pt x="69" y="40"/>
                </a:cubicBezTo>
                <a:close/>
                <a:moveTo>
                  <a:pt x="8" y="48"/>
                </a:moveTo>
                <a:cubicBezTo>
                  <a:pt x="3" y="37"/>
                  <a:pt x="3" y="37"/>
                  <a:pt x="3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46"/>
                  <a:pt x="10" y="46"/>
                  <a:pt x="10" y="46"/>
                </a:cubicBezTo>
                <a:lnTo>
                  <a:pt x="8" y="48"/>
                </a:lnTo>
                <a:close/>
                <a:moveTo>
                  <a:pt x="37" y="51"/>
                </a:moveTo>
                <a:cubicBezTo>
                  <a:pt x="33" y="53"/>
                  <a:pt x="27" y="51"/>
                  <a:pt x="25" y="46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7"/>
                  <a:pt x="40" y="50"/>
                  <a:pt x="37" y="51"/>
                </a:cubicBezTo>
                <a:close/>
                <a:moveTo>
                  <a:pt x="45" y="4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5"/>
                  <a:pt x="13" y="45"/>
                  <a:pt x="13" y="45"/>
                </a:cubicBezTo>
                <a:cubicBezTo>
                  <a:pt x="9" y="35"/>
                  <a:pt x="9" y="35"/>
                  <a:pt x="9" y="35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8"/>
                  <a:pt x="40" y="28"/>
                </a:cubicBezTo>
                <a:cubicBezTo>
                  <a:pt x="41" y="27"/>
                  <a:pt x="41" y="26"/>
                  <a:pt x="41" y="26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5"/>
                  <a:pt x="36" y="15"/>
                </a:cubicBezTo>
                <a:cubicBezTo>
                  <a:pt x="40" y="12"/>
                  <a:pt x="40" y="12"/>
                  <a:pt x="40" y="12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1" y="31"/>
                  <a:pt x="50" y="30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2" y="11"/>
                  <a:pt x="42" y="11"/>
                </a:cubicBezTo>
                <a:cubicBezTo>
                  <a:pt x="46" y="8"/>
                  <a:pt x="46" y="8"/>
                  <a:pt x="46" y="8"/>
                </a:cubicBezTo>
                <a:cubicBezTo>
                  <a:pt x="59" y="40"/>
                  <a:pt x="59" y="40"/>
                  <a:pt x="59" y="40"/>
                </a:cubicBezTo>
                <a:lnTo>
                  <a:pt x="45" y="41"/>
                </a:lnTo>
                <a:close/>
                <a:moveTo>
                  <a:pt x="62" y="40"/>
                </a:moveTo>
                <a:cubicBezTo>
                  <a:pt x="49" y="6"/>
                  <a:pt x="49" y="6"/>
                  <a:pt x="49" y="6"/>
                </a:cubicBezTo>
                <a:cubicBezTo>
                  <a:pt x="51" y="4"/>
                  <a:pt x="51" y="4"/>
                  <a:pt x="51" y="4"/>
                </a:cubicBezTo>
                <a:cubicBezTo>
                  <a:pt x="65" y="39"/>
                  <a:pt x="65" y="39"/>
                  <a:pt x="65" y="39"/>
                </a:cubicBezTo>
                <a:lnTo>
                  <a:pt x="62" y="4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34"/>
          <p:cNvSpPr/>
          <p:nvPr/>
        </p:nvSpPr>
        <p:spPr>
          <a:xfrm>
            <a:off x="2998742" y="1698659"/>
            <a:ext cx="287361" cy="396573"/>
          </a:xfrm>
          <a:custGeom>
            <a:avLst/>
            <a:gdLst/>
            <a:ahLst/>
            <a:cxnLst/>
            <a:rect l="l" t="t" r="r" b="b"/>
            <a:pathLst>
              <a:path w="50" h="69" extrusionOk="0">
                <a:moveTo>
                  <a:pt x="48" y="17"/>
                </a:moveTo>
                <a:cubicBezTo>
                  <a:pt x="39" y="17"/>
                  <a:pt x="39" y="17"/>
                  <a:pt x="39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6"/>
                  <a:pt x="33" y="0"/>
                  <a:pt x="25" y="0"/>
                </a:cubicBezTo>
                <a:cubicBezTo>
                  <a:pt x="17" y="0"/>
                  <a:pt x="11" y="6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3"/>
                  <a:pt x="6" y="69"/>
                  <a:pt x="14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43" y="69"/>
                  <a:pt x="50" y="63"/>
                  <a:pt x="50" y="55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18"/>
                  <a:pt x="49" y="17"/>
                  <a:pt x="48" y="17"/>
                </a:cubicBezTo>
                <a:close/>
                <a:moveTo>
                  <a:pt x="13" y="14"/>
                </a:moveTo>
                <a:cubicBezTo>
                  <a:pt x="13" y="8"/>
                  <a:pt x="19" y="3"/>
                  <a:pt x="25" y="3"/>
                </a:cubicBezTo>
                <a:cubicBezTo>
                  <a:pt x="31" y="3"/>
                  <a:pt x="36" y="8"/>
                  <a:pt x="36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13" y="17"/>
                  <a:pt x="13" y="17"/>
                  <a:pt x="13" y="17"/>
                </a:cubicBezTo>
                <a:lnTo>
                  <a:pt x="13" y="14"/>
                </a:lnTo>
                <a:close/>
                <a:moveTo>
                  <a:pt x="47" y="55"/>
                </a:moveTo>
                <a:cubicBezTo>
                  <a:pt x="47" y="61"/>
                  <a:pt x="42" y="66"/>
                  <a:pt x="36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8" y="66"/>
                  <a:pt x="3" y="61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6" y="55"/>
                  <a:pt x="27" y="54"/>
                  <a:pt x="27" y="53"/>
                </a:cubicBezTo>
                <a:cubicBezTo>
                  <a:pt x="27" y="53"/>
                  <a:pt x="26" y="52"/>
                  <a:pt x="25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46"/>
                  <a:pt x="3" y="46"/>
                  <a:pt x="3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1" y="45"/>
                  <a:pt x="31" y="44"/>
                </a:cubicBezTo>
                <a:cubicBezTo>
                  <a:pt x="31" y="43"/>
                  <a:pt x="30" y="43"/>
                  <a:pt x="30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38"/>
                  <a:pt x="3" y="38"/>
                  <a:pt x="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2" y="37"/>
                  <a:pt x="42" y="36"/>
                </a:cubicBezTo>
                <a:cubicBezTo>
                  <a:pt x="42" y="35"/>
                  <a:pt x="41" y="35"/>
                  <a:pt x="41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20"/>
                  <a:pt x="3" y="20"/>
                  <a:pt x="3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9" y="28"/>
                  <a:pt x="10" y="30"/>
                  <a:pt x="12" y="30"/>
                </a:cubicBezTo>
                <a:cubicBezTo>
                  <a:pt x="14" y="30"/>
                  <a:pt x="15" y="28"/>
                  <a:pt x="15" y="27"/>
                </a:cubicBezTo>
                <a:cubicBezTo>
                  <a:pt x="15" y="26"/>
                  <a:pt x="14" y="25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0"/>
                  <a:pt x="13" y="20"/>
                  <a:pt x="13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5" y="25"/>
                  <a:pt x="35" y="26"/>
                  <a:pt x="35" y="27"/>
                </a:cubicBezTo>
                <a:cubicBezTo>
                  <a:pt x="35" y="28"/>
                  <a:pt x="36" y="30"/>
                  <a:pt x="38" y="30"/>
                </a:cubicBezTo>
                <a:cubicBezTo>
                  <a:pt x="39" y="30"/>
                  <a:pt x="41" y="28"/>
                  <a:pt x="41" y="27"/>
                </a:cubicBezTo>
                <a:cubicBezTo>
                  <a:pt x="41" y="26"/>
                  <a:pt x="40" y="25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0"/>
                  <a:pt x="39" y="20"/>
                  <a:pt x="39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5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34"/>
          <p:cNvSpPr/>
          <p:nvPr/>
        </p:nvSpPr>
        <p:spPr>
          <a:xfrm>
            <a:off x="5792187" y="1767628"/>
            <a:ext cx="367822" cy="327603"/>
          </a:xfrm>
          <a:custGeom>
            <a:avLst/>
            <a:gdLst/>
            <a:ahLst/>
            <a:cxnLst/>
            <a:rect l="l" t="t" r="r" b="b"/>
            <a:pathLst>
              <a:path w="64" h="57" extrusionOk="0">
                <a:moveTo>
                  <a:pt x="63" y="16"/>
                </a:moveTo>
                <a:cubicBezTo>
                  <a:pt x="47" y="16"/>
                  <a:pt x="47" y="16"/>
                  <a:pt x="47" y="16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5" y="0"/>
                  <a:pt x="34" y="1"/>
                </a:cubicBezTo>
                <a:cubicBezTo>
                  <a:pt x="34" y="1"/>
                  <a:pt x="34" y="2"/>
                  <a:pt x="34" y="3"/>
                </a:cubicBezTo>
                <a:cubicBezTo>
                  <a:pt x="43" y="16"/>
                  <a:pt x="43" y="16"/>
                  <a:pt x="43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2"/>
                  <a:pt x="31" y="1"/>
                  <a:pt x="30" y="1"/>
                </a:cubicBezTo>
                <a:cubicBezTo>
                  <a:pt x="29" y="0"/>
                  <a:pt x="28" y="0"/>
                  <a:pt x="28" y="1"/>
                </a:cubicBezTo>
                <a:cubicBezTo>
                  <a:pt x="17" y="16"/>
                  <a:pt x="17" y="16"/>
                  <a:pt x="17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0" y="17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1" y="28"/>
                  <a:pt x="1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7"/>
                  <a:pt x="10" y="57"/>
                  <a:pt x="11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5" y="56"/>
                </a:cubicBezTo>
                <a:cubicBezTo>
                  <a:pt x="60" y="28"/>
                  <a:pt x="60" y="28"/>
                  <a:pt x="60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64" y="28"/>
                  <a:pt x="64" y="28"/>
                  <a:pt x="64" y="2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6"/>
                  <a:pt x="63" y="16"/>
                </a:cubicBezTo>
                <a:close/>
                <a:moveTo>
                  <a:pt x="52" y="54"/>
                </a:moveTo>
                <a:cubicBezTo>
                  <a:pt x="12" y="54"/>
                  <a:pt x="12" y="54"/>
                  <a:pt x="12" y="54"/>
                </a:cubicBezTo>
                <a:cubicBezTo>
                  <a:pt x="7" y="28"/>
                  <a:pt x="7" y="28"/>
                  <a:pt x="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50"/>
                  <a:pt x="19" y="50"/>
                </a:cubicBezTo>
                <a:cubicBezTo>
                  <a:pt x="20" y="50"/>
                  <a:pt x="21" y="49"/>
                  <a:pt x="21" y="48"/>
                </a:cubicBezTo>
                <a:cubicBezTo>
                  <a:pt x="21" y="28"/>
                  <a:pt x="21" y="28"/>
                  <a:pt x="21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9"/>
                  <a:pt x="27" y="50"/>
                  <a:pt x="28" y="50"/>
                </a:cubicBezTo>
                <a:cubicBezTo>
                  <a:pt x="29" y="50"/>
                  <a:pt x="30" y="49"/>
                  <a:pt x="30" y="48"/>
                </a:cubicBezTo>
                <a:cubicBezTo>
                  <a:pt x="30" y="28"/>
                  <a:pt x="30" y="28"/>
                  <a:pt x="30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9"/>
                  <a:pt x="36" y="49"/>
                  <a:pt x="36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28"/>
                  <a:pt x="38" y="28"/>
                  <a:pt x="38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9"/>
                  <a:pt x="45" y="49"/>
                  <a:pt x="45" y="49"/>
                </a:cubicBezTo>
                <a:cubicBezTo>
                  <a:pt x="46" y="49"/>
                  <a:pt x="47" y="49"/>
                  <a:pt x="47" y="48"/>
                </a:cubicBezTo>
                <a:cubicBezTo>
                  <a:pt x="47" y="28"/>
                  <a:pt x="47" y="28"/>
                  <a:pt x="47" y="28"/>
                </a:cubicBezTo>
                <a:cubicBezTo>
                  <a:pt x="57" y="28"/>
                  <a:pt x="57" y="28"/>
                  <a:pt x="57" y="28"/>
                </a:cubicBezTo>
                <a:lnTo>
                  <a:pt x="52" y="54"/>
                </a:lnTo>
                <a:close/>
                <a:moveTo>
                  <a:pt x="61" y="25"/>
                </a:move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19"/>
                  <a:pt x="3" y="19"/>
                  <a:pt x="3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21"/>
                  <a:pt x="14" y="21"/>
                  <a:pt x="14" y="21"/>
                </a:cubicBezTo>
                <a:cubicBezTo>
                  <a:pt x="13" y="22"/>
                  <a:pt x="13" y="23"/>
                  <a:pt x="14" y="23"/>
                </a:cubicBezTo>
                <a:cubicBezTo>
                  <a:pt x="14" y="24"/>
                  <a:pt x="15" y="24"/>
                  <a:pt x="15" y="24"/>
                </a:cubicBezTo>
                <a:cubicBezTo>
                  <a:pt x="15" y="24"/>
                  <a:pt x="16" y="23"/>
                  <a:pt x="16" y="23"/>
                </a:cubicBezTo>
                <a:cubicBezTo>
                  <a:pt x="19" y="19"/>
                  <a:pt x="19" y="19"/>
                  <a:pt x="19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8" y="23"/>
                  <a:pt x="48" y="23"/>
                  <a:pt x="48" y="23"/>
                </a:cubicBezTo>
                <a:cubicBezTo>
                  <a:pt x="49" y="23"/>
                  <a:pt x="49" y="24"/>
                  <a:pt x="50" y="24"/>
                </a:cubicBezTo>
                <a:cubicBezTo>
                  <a:pt x="50" y="24"/>
                  <a:pt x="50" y="24"/>
                  <a:pt x="50" y="23"/>
                </a:cubicBezTo>
                <a:cubicBezTo>
                  <a:pt x="51" y="23"/>
                  <a:pt x="51" y="22"/>
                  <a:pt x="51" y="21"/>
                </a:cubicBezTo>
                <a:cubicBezTo>
                  <a:pt x="49" y="19"/>
                  <a:pt x="49" y="19"/>
                  <a:pt x="49" y="19"/>
                </a:cubicBezTo>
                <a:cubicBezTo>
                  <a:pt x="61" y="19"/>
                  <a:pt x="61" y="19"/>
                  <a:pt x="61" y="19"/>
                </a:cubicBezTo>
                <a:lnTo>
                  <a:pt x="61" y="2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34"/>
          <p:cNvSpPr/>
          <p:nvPr/>
        </p:nvSpPr>
        <p:spPr>
          <a:xfrm>
            <a:off x="6765581" y="3964104"/>
            <a:ext cx="373569" cy="293119"/>
          </a:xfrm>
          <a:custGeom>
            <a:avLst/>
            <a:gdLst/>
            <a:ahLst/>
            <a:cxnLst/>
            <a:rect l="l" t="t" r="r" b="b"/>
            <a:pathLst>
              <a:path w="65" h="51" extrusionOk="0">
                <a:moveTo>
                  <a:pt x="63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4"/>
                  <a:pt x="58" y="4"/>
                  <a:pt x="57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4"/>
                  <a:pt x="48" y="4"/>
                  <a:pt x="48" y="5"/>
                </a:cubicBezTo>
                <a:cubicBezTo>
                  <a:pt x="48" y="7"/>
                  <a:pt x="48" y="7"/>
                  <a:pt x="48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0"/>
                  <a:pt x="24" y="0"/>
                  <a:pt x="24" y="1"/>
                </a:cubicBezTo>
                <a:cubicBezTo>
                  <a:pt x="20" y="7"/>
                  <a:pt x="20" y="7"/>
                  <a:pt x="2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8"/>
                  <a:pt x="0" y="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1" y="51"/>
                  <a:pt x="2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4" y="51"/>
                  <a:pt x="65" y="50"/>
                  <a:pt x="65" y="4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8"/>
                  <a:pt x="64" y="7"/>
                  <a:pt x="63" y="7"/>
                </a:cubicBezTo>
                <a:close/>
                <a:moveTo>
                  <a:pt x="62" y="48"/>
                </a:moveTo>
                <a:cubicBezTo>
                  <a:pt x="3" y="48"/>
                  <a:pt x="3" y="48"/>
                  <a:pt x="3" y="48"/>
                </a:cubicBezTo>
                <a:cubicBezTo>
                  <a:pt x="3" y="27"/>
                  <a:pt x="3" y="27"/>
                  <a:pt x="3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4"/>
                  <a:pt x="25" y="40"/>
                  <a:pt x="33" y="40"/>
                </a:cubicBezTo>
                <a:cubicBezTo>
                  <a:pt x="40" y="40"/>
                  <a:pt x="46" y="34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62" y="27"/>
                  <a:pt x="62" y="27"/>
                  <a:pt x="62" y="27"/>
                </a:cubicBezTo>
                <a:lnTo>
                  <a:pt x="62" y="48"/>
                </a:lnTo>
                <a:close/>
                <a:moveTo>
                  <a:pt x="22" y="26"/>
                </a:moveTo>
                <a:cubicBezTo>
                  <a:pt x="22" y="20"/>
                  <a:pt x="27" y="15"/>
                  <a:pt x="33" y="15"/>
                </a:cubicBezTo>
                <a:cubicBezTo>
                  <a:pt x="39" y="15"/>
                  <a:pt x="44" y="20"/>
                  <a:pt x="44" y="26"/>
                </a:cubicBezTo>
                <a:cubicBezTo>
                  <a:pt x="44" y="32"/>
                  <a:pt x="39" y="37"/>
                  <a:pt x="33" y="37"/>
                </a:cubicBezTo>
                <a:cubicBezTo>
                  <a:pt x="27" y="37"/>
                  <a:pt x="22" y="32"/>
                  <a:pt x="22" y="26"/>
                </a:cubicBezTo>
                <a:close/>
                <a:moveTo>
                  <a:pt x="62" y="24"/>
                </a:move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6" y="17"/>
                  <a:pt x="40" y="12"/>
                  <a:pt x="33" y="12"/>
                </a:cubicBezTo>
                <a:cubicBezTo>
                  <a:pt x="25" y="12"/>
                  <a:pt x="19" y="17"/>
                  <a:pt x="19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10"/>
                  <a:pt x="3" y="10"/>
                  <a:pt x="3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6" y="3"/>
                  <a:pt x="26" y="3"/>
                  <a:pt x="26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4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7"/>
                  <a:pt x="51" y="7"/>
                  <a:pt x="51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9"/>
                  <a:pt x="56" y="9"/>
                  <a:pt x="56" y="9"/>
                </a:cubicBezTo>
                <a:cubicBezTo>
                  <a:pt x="56" y="10"/>
                  <a:pt x="56" y="10"/>
                  <a:pt x="57" y="10"/>
                </a:cubicBezTo>
                <a:cubicBezTo>
                  <a:pt x="62" y="10"/>
                  <a:pt x="62" y="10"/>
                  <a:pt x="62" y="10"/>
                </a:cubicBezTo>
                <a:lnTo>
                  <a:pt x="62" y="2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4"/>
          <p:cNvSpPr/>
          <p:nvPr/>
        </p:nvSpPr>
        <p:spPr>
          <a:xfrm>
            <a:off x="7058689" y="4176759"/>
            <a:ext cx="28736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4"/>
          <p:cNvSpPr/>
          <p:nvPr/>
        </p:nvSpPr>
        <p:spPr>
          <a:xfrm>
            <a:off x="6794317" y="3400658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3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3"/>
                  <a:pt x="52" y="0"/>
                  <a:pt x="49" y="0"/>
                </a:cubicBezTo>
                <a:close/>
                <a:moveTo>
                  <a:pt x="31" y="16"/>
                </a:moveTo>
                <a:cubicBezTo>
                  <a:pt x="5" y="16"/>
                  <a:pt x="5" y="16"/>
                  <a:pt x="5" y="16"/>
                </a:cubicBezTo>
                <a:cubicBezTo>
                  <a:pt x="4" y="16"/>
                  <a:pt x="2" y="14"/>
                  <a:pt x="2" y="13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6"/>
                </a:lnTo>
                <a:close/>
                <a:moveTo>
                  <a:pt x="52" y="13"/>
                </a:moveTo>
                <a:cubicBezTo>
                  <a:pt x="52" y="14"/>
                  <a:pt x="51" y="16"/>
                  <a:pt x="49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6"/>
                </a:cubicBezTo>
                <a:lnTo>
                  <a:pt x="52" y="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34"/>
          <p:cNvSpPr/>
          <p:nvPr/>
        </p:nvSpPr>
        <p:spPr>
          <a:xfrm>
            <a:off x="7029953" y="3435143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34"/>
          <p:cNvSpPr/>
          <p:nvPr/>
        </p:nvSpPr>
        <p:spPr>
          <a:xfrm>
            <a:off x="6794317" y="3521354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3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3"/>
                  <a:pt x="52" y="0"/>
                  <a:pt x="49" y="0"/>
                </a:cubicBezTo>
                <a:close/>
                <a:moveTo>
                  <a:pt x="31" y="15"/>
                </a:move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2" y="14"/>
                  <a:pt x="2" y="13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5"/>
                </a:lnTo>
                <a:close/>
                <a:moveTo>
                  <a:pt x="52" y="13"/>
                </a:moveTo>
                <a:cubicBezTo>
                  <a:pt x="52" y="14"/>
                  <a:pt x="51" y="15"/>
                  <a:pt x="49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6"/>
                </a:cubicBezTo>
                <a:lnTo>
                  <a:pt x="52" y="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34"/>
          <p:cNvSpPr/>
          <p:nvPr/>
        </p:nvSpPr>
        <p:spPr>
          <a:xfrm>
            <a:off x="7029953" y="3555839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34"/>
          <p:cNvSpPr/>
          <p:nvPr/>
        </p:nvSpPr>
        <p:spPr>
          <a:xfrm>
            <a:off x="6794317" y="3642050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2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2"/>
                  <a:pt x="52" y="0"/>
                  <a:pt x="49" y="0"/>
                </a:cubicBezTo>
                <a:close/>
                <a:moveTo>
                  <a:pt x="31" y="15"/>
                </a:move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2" y="14"/>
                  <a:pt x="2" y="12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5"/>
                </a:lnTo>
                <a:close/>
                <a:moveTo>
                  <a:pt x="52" y="12"/>
                </a:moveTo>
                <a:cubicBezTo>
                  <a:pt x="52" y="14"/>
                  <a:pt x="51" y="15"/>
                  <a:pt x="49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5"/>
                </a:cubicBezTo>
                <a:lnTo>
                  <a:pt x="52" y="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34"/>
          <p:cNvSpPr/>
          <p:nvPr/>
        </p:nvSpPr>
        <p:spPr>
          <a:xfrm>
            <a:off x="7029953" y="3676535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4"/>
          <p:cNvSpPr/>
          <p:nvPr/>
        </p:nvSpPr>
        <p:spPr>
          <a:xfrm>
            <a:off x="3890517" y="1836597"/>
            <a:ext cx="367822" cy="258634"/>
          </a:xfrm>
          <a:custGeom>
            <a:avLst/>
            <a:gdLst/>
            <a:ahLst/>
            <a:cxnLst/>
            <a:rect l="l" t="t" r="r" b="b"/>
            <a:pathLst>
              <a:path w="64" h="45" extrusionOk="0">
                <a:moveTo>
                  <a:pt x="64" y="13"/>
                </a:moveTo>
                <a:cubicBezTo>
                  <a:pt x="64" y="8"/>
                  <a:pt x="64" y="8"/>
                  <a:pt x="64" y="8"/>
                </a:cubicBezTo>
                <a:cubicBezTo>
                  <a:pt x="64" y="3"/>
                  <a:pt x="61" y="0"/>
                  <a:pt x="57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2"/>
                  <a:pt x="3" y="45"/>
                  <a:pt x="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61" y="45"/>
                  <a:pt x="64" y="42"/>
                  <a:pt x="64" y="38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3" y="23"/>
                </a:moveTo>
                <a:cubicBezTo>
                  <a:pt x="3" y="14"/>
                  <a:pt x="3" y="14"/>
                  <a:pt x="3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23"/>
                  <a:pt x="61" y="23"/>
                  <a:pt x="61" y="23"/>
                </a:cubicBezTo>
                <a:lnTo>
                  <a:pt x="3" y="23"/>
                </a:lnTo>
                <a:close/>
                <a:moveTo>
                  <a:pt x="7" y="3"/>
                </a:moveTo>
                <a:cubicBezTo>
                  <a:pt x="57" y="3"/>
                  <a:pt x="57" y="3"/>
                  <a:pt x="57" y="3"/>
                </a:cubicBezTo>
                <a:cubicBezTo>
                  <a:pt x="59" y="3"/>
                  <a:pt x="61" y="5"/>
                  <a:pt x="61" y="8"/>
                </a:cubicBezTo>
                <a:cubicBezTo>
                  <a:pt x="61" y="11"/>
                  <a:pt x="61" y="11"/>
                  <a:pt x="61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8"/>
                  <a:pt x="3" y="8"/>
                  <a:pt x="3" y="8"/>
                </a:cubicBezTo>
                <a:cubicBezTo>
                  <a:pt x="3" y="5"/>
                  <a:pt x="5" y="3"/>
                  <a:pt x="7" y="3"/>
                </a:cubicBezTo>
                <a:close/>
                <a:moveTo>
                  <a:pt x="57" y="42"/>
                </a:moveTo>
                <a:cubicBezTo>
                  <a:pt x="7" y="42"/>
                  <a:pt x="7" y="42"/>
                  <a:pt x="7" y="42"/>
                </a:cubicBezTo>
                <a:cubicBezTo>
                  <a:pt x="5" y="42"/>
                  <a:pt x="3" y="40"/>
                  <a:pt x="3" y="38"/>
                </a:cubicBezTo>
                <a:cubicBezTo>
                  <a:pt x="3" y="26"/>
                  <a:pt x="3" y="26"/>
                  <a:pt x="3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40"/>
                  <a:pt x="59" y="42"/>
                  <a:pt x="57" y="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4"/>
          <p:cNvSpPr/>
          <p:nvPr/>
        </p:nvSpPr>
        <p:spPr>
          <a:xfrm>
            <a:off x="3925000" y="1934303"/>
            <a:ext cx="91956" cy="17242"/>
          </a:xfrm>
          <a:custGeom>
            <a:avLst/>
            <a:gdLst/>
            <a:ahLst/>
            <a:cxnLst/>
            <a:rect l="l" t="t" r="r" b="b"/>
            <a:pathLst>
              <a:path w="16" h="3" extrusionOk="0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16" y="2"/>
                  <a:pt x="16" y="1"/>
                </a:cubicBezTo>
                <a:cubicBezTo>
                  <a:pt x="16" y="0"/>
                  <a:pt x="15" y="0"/>
                  <a:pt x="1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34"/>
          <p:cNvSpPr/>
          <p:nvPr/>
        </p:nvSpPr>
        <p:spPr>
          <a:xfrm>
            <a:off x="4034197" y="1934303"/>
            <a:ext cx="86208" cy="1724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5" y="2"/>
                  <a:pt x="15" y="1"/>
                </a:cubicBezTo>
                <a:cubicBezTo>
                  <a:pt x="15" y="0"/>
                  <a:pt x="14" y="0"/>
                  <a:pt x="1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34"/>
          <p:cNvSpPr/>
          <p:nvPr/>
        </p:nvSpPr>
        <p:spPr>
          <a:xfrm>
            <a:off x="4143395" y="1934303"/>
            <a:ext cx="45978" cy="1724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8" y="2"/>
                  <a:pt x="8" y="1"/>
                </a:cubicBezTo>
                <a:cubicBezTo>
                  <a:pt x="8" y="0"/>
                  <a:pt x="8" y="0"/>
                  <a:pt x="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34"/>
          <p:cNvSpPr/>
          <p:nvPr/>
        </p:nvSpPr>
        <p:spPr>
          <a:xfrm>
            <a:off x="6033570" y="4059862"/>
            <a:ext cx="22989" cy="212655"/>
          </a:xfrm>
          <a:custGeom>
            <a:avLst/>
            <a:gdLst/>
            <a:ahLst/>
            <a:cxnLst/>
            <a:rect l="l" t="t" r="r" b="b"/>
            <a:pathLst>
              <a:path w="4" h="37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1" y="37"/>
                  <a:pt x="2" y="37"/>
                </a:cubicBezTo>
                <a:cubicBezTo>
                  <a:pt x="3" y="37"/>
                  <a:pt x="4" y="36"/>
                  <a:pt x="4" y="3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4"/>
          <p:cNvSpPr/>
          <p:nvPr/>
        </p:nvSpPr>
        <p:spPr>
          <a:xfrm>
            <a:off x="6091042" y="3996640"/>
            <a:ext cx="22989" cy="275877"/>
          </a:xfrm>
          <a:custGeom>
            <a:avLst/>
            <a:gdLst/>
            <a:ahLst/>
            <a:cxnLst/>
            <a:rect l="l" t="t" r="r" b="b"/>
            <a:pathLst>
              <a:path w="4" h="48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1" y="48"/>
                  <a:pt x="2" y="48"/>
                </a:cubicBezTo>
                <a:cubicBezTo>
                  <a:pt x="3" y="48"/>
                  <a:pt x="4" y="47"/>
                  <a:pt x="4" y="46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34"/>
          <p:cNvSpPr/>
          <p:nvPr/>
        </p:nvSpPr>
        <p:spPr>
          <a:xfrm>
            <a:off x="5855406" y="4088599"/>
            <a:ext cx="22989" cy="183918"/>
          </a:xfrm>
          <a:custGeom>
            <a:avLst/>
            <a:gdLst/>
            <a:ahLst/>
            <a:cxnLst/>
            <a:rect l="l" t="t" r="r" b="b"/>
            <a:pathLst>
              <a:path w="4" h="32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2"/>
                  <a:pt x="2" y="32"/>
                </a:cubicBezTo>
                <a:cubicBezTo>
                  <a:pt x="3" y="32"/>
                  <a:pt x="4" y="31"/>
                  <a:pt x="4" y="3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34"/>
          <p:cNvSpPr/>
          <p:nvPr/>
        </p:nvSpPr>
        <p:spPr>
          <a:xfrm>
            <a:off x="5976098" y="3967903"/>
            <a:ext cx="22989" cy="304614"/>
          </a:xfrm>
          <a:custGeom>
            <a:avLst/>
            <a:gdLst/>
            <a:ahLst/>
            <a:cxnLst/>
            <a:rect l="l" t="t" r="r" b="b"/>
            <a:pathLst>
              <a:path w="4" h="53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" y="53"/>
                  <a:pt x="2" y="53"/>
                </a:cubicBezTo>
                <a:cubicBezTo>
                  <a:pt x="3" y="53"/>
                  <a:pt x="4" y="52"/>
                  <a:pt x="4" y="51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34"/>
          <p:cNvSpPr/>
          <p:nvPr/>
        </p:nvSpPr>
        <p:spPr>
          <a:xfrm>
            <a:off x="5797934" y="4117336"/>
            <a:ext cx="22989" cy="155181"/>
          </a:xfrm>
          <a:custGeom>
            <a:avLst/>
            <a:gdLst/>
            <a:ahLst/>
            <a:cxnLst/>
            <a:rect l="l" t="t" r="r" b="b"/>
            <a:pathLst>
              <a:path w="4" h="27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7"/>
                </a:cubicBezTo>
                <a:cubicBezTo>
                  <a:pt x="3" y="27"/>
                  <a:pt x="4" y="26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34"/>
          <p:cNvSpPr/>
          <p:nvPr/>
        </p:nvSpPr>
        <p:spPr>
          <a:xfrm>
            <a:off x="5912878" y="4031125"/>
            <a:ext cx="28736" cy="241392"/>
          </a:xfrm>
          <a:custGeom>
            <a:avLst/>
            <a:gdLst/>
            <a:ahLst/>
            <a:cxnLst/>
            <a:rect l="l" t="t" r="r" b="b"/>
            <a:pathLst>
              <a:path w="5" h="42" extrusionOk="0">
                <a:moveTo>
                  <a:pt x="3" y="0"/>
                </a:moveTo>
                <a:cubicBezTo>
                  <a:pt x="1" y="0"/>
                  <a:pt x="0" y="0"/>
                  <a:pt x="0" y="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3" y="42"/>
                </a:cubicBezTo>
                <a:cubicBezTo>
                  <a:pt x="4" y="42"/>
                  <a:pt x="5" y="41"/>
                  <a:pt x="5" y="40"/>
                </a:cubicBezTo>
                <a:cubicBezTo>
                  <a:pt x="5" y="2"/>
                  <a:pt x="5" y="2"/>
                  <a:pt x="5" y="2"/>
                </a:cubicBezTo>
                <a:cubicBezTo>
                  <a:pt x="5" y="0"/>
                  <a:pt x="4" y="0"/>
                  <a:pt x="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34"/>
          <p:cNvSpPr/>
          <p:nvPr/>
        </p:nvSpPr>
        <p:spPr>
          <a:xfrm>
            <a:off x="5777819" y="2235086"/>
            <a:ext cx="379317" cy="367835"/>
          </a:xfrm>
          <a:custGeom>
            <a:avLst/>
            <a:gdLst/>
            <a:ahLst/>
            <a:cxnLst/>
            <a:rect l="l" t="t" r="r" b="b"/>
            <a:pathLst>
              <a:path w="66" h="64" extrusionOk="0">
                <a:moveTo>
                  <a:pt x="0" y="56"/>
                </a:moveTo>
                <a:cubicBezTo>
                  <a:pt x="0" y="58"/>
                  <a:pt x="1" y="60"/>
                  <a:pt x="2" y="61"/>
                </a:cubicBezTo>
                <a:cubicBezTo>
                  <a:pt x="3" y="62"/>
                  <a:pt x="3" y="62"/>
                  <a:pt x="3" y="62"/>
                </a:cubicBezTo>
                <a:cubicBezTo>
                  <a:pt x="4" y="63"/>
                  <a:pt x="6" y="64"/>
                  <a:pt x="8" y="64"/>
                </a:cubicBezTo>
                <a:cubicBezTo>
                  <a:pt x="10" y="64"/>
                  <a:pt x="12" y="63"/>
                  <a:pt x="14" y="62"/>
                </a:cubicBezTo>
                <a:cubicBezTo>
                  <a:pt x="29" y="46"/>
                  <a:pt x="29" y="46"/>
                  <a:pt x="29" y="46"/>
                </a:cubicBezTo>
                <a:cubicBezTo>
                  <a:pt x="33" y="48"/>
                  <a:pt x="36" y="48"/>
                  <a:pt x="40" y="48"/>
                </a:cubicBezTo>
                <a:cubicBezTo>
                  <a:pt x="46" y="48"/>
                  <a:pt x="52" y="46"/>
                  <a:pt x="57" y="41"/>
                </a:cubicBezTo>
                <a:cubicBezTo>
                  <a:pt x="66" y="32"/>
                  <a:pt x="66" y="17"/>
                  <a:pt x="57" y="7"/>
                </a:cubicBezTo>
                <a:cubicBezTo>
                  <a:pt x="52" y="2"/>
                  <a:pt x="46" y="0"/>
                  <a:pt x="40" y="0"/>
                </a:cubicBezTo>
                <a:cubicBezTo>
                  <a:pt x="33" y="0"/>
                  <a:pt x="27" y="3"/>
                  <a:pt x="23" y="7"/>
                </a:cubicBezTo>
                <a:cubicBezTo>
                  <a:pt x="15" y="15"/>
                  <a:pt x="14" y="26"/>
                  <a:pt x="18" y="35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2"/>
                  <a:pt x="0" y="54"/>
                  <a:pt x="0" y="56"/>
                </a:cubicBezTo>
                <a:close/>
                <a:moveTo>
                  <a:pt x="40" y="45"/>
                </a:moveTo>
                <a:cubicBezTo>
                  <a:pt x="34" y="45"/>
                  <a:pt x="29" y="43"/>
                  <a:pt x="25" y="39"/>
                </a:cubicBezTo>
                <a:cubicBezTo>
                  <a:pt x="17" y="31"/>
                  <a:pt x="17" y="18"/>
                  <a:pt x="25" y="9"/>
                </a:cubicBezTo>
                <a:cubicBezTo>
                  <a:pt x="29" y="6"/>
                  <a:pt x="34" y="3"/>
                  <a:pt x="40" y="3"/>
                </a:cubicBezTo>
                <a:cubicBezTo>
                  <a:pt x="45" y="3"/>
                  <a:pt x="51" y="5"/>
                  <a:pt x="55" y="9"/>
                </a:cubicBezTo>
                <a:cubicBezTo>
                  <a:pt x="63" y="18"/>
                  <a:pt x="63" y="31"/>
                  <a:pt x="55" y="39"/>
                </a:cubicBezTo>
                <a:cubicBezTo>
                  <a:pt x="51" y="43"/>
                  <a:pt x="45" y="45"/>
                  <a:pt x="40" y="45"/>
                </a:cubicBezTo>
                <a:close/>
                <a:moveTo>
                  <a:pt x="3" y="56"/>
                </a:moveTo>
                <a:cubicBezTo>
                  <a:pt x="3" y="54"/>
                  <a:pt x="4" y="53"/>
                  <a:pt x="5" y="52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9"/>
                  <a:pt x="22" y="40"/>
                  <a:pt x="23" y="41"/>
                </a:cubicBezTo>
                <a:cubicBezTo>
                  <a:pt x="24" y="42"/>
                  <a:pt x="25" y="44"/>
                  <a:pt x="26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3" y="57"/>
                  <a:pt x="3" y="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34"/>
          <p:cNvSpPr/>
          <p:nvPr/>
        </p:nvSpPr>
        <p:spPr>
          <a:xfrm>
            <a:off x="7749811" y="3966516"/>
            <a:ext cx="367822" cy="367835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0" y="55"/>
                </a:moveTo>
                <a:cubicBezTo>
                  <a:pt x="0" y="57"/>
                  <a:pt x="1" y="59"/>
                  <a:pt x="2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4" y="63"/>
                  <a:pt x="6" y="64"/>
                  <a:pt x="8" y="64"/>
                </a:cubicBezTo>
                <a:cubicBezTo>
                  <a:pt x="10" y="64"/>
                  <a:pt x="12" y="63"/>
                  <a:pt x="14" y="61"/>
                </a:cubicBezTo>
                <a:cubicBezTo>
                  <a:pt x="29" y="46"/>
                  <a:pt x="29" y="46"/>
                  <a:pt x="29" y="46"/>
                </a:cubicBezTo>
                <a:cubicBezTo>
                  <a:pt x="33" y="47"/>
                  <a:pt x="36" y="48"/>
                  <a:pt x="40" y="48"/>
                </a:cubicBezTo>
                <a:cubicBezTo>
                  <a:pt x="46" y="48"/>
                  <a:pt x="52" y="46"/>
                  <a:pt x="57" y="41"/>
                </a:cubicBezTo>
                <a:cubicBezTo>
                  <a:pt x="62" y="36"/>
                  <a:pt x="64" y="30"/>
                  <a:pt x="64" y="24"/>
                </a:cubicBezTo>
                <a:cubicBezTo>
                  <a:pt x="64" y="17"/>
                  <a:pt x="62" y="11"/>
                  <a:pt x="57" y="7"/>
                </a:cubicBezTo>
                <a:cubicBezTo>
                  <a:pt x="52" y="2"/>
                  <a:pt x="46" y="0"/>
                  <a:pt x="40" y="0"/>
                </a:cubicBezTo>
                <a:cubicBezTo>
                  <a:pt x="33" y="0"/>
                  <a:pt x="27" y="2"/>
                  <a:pt x="23" y="7"/>
                </a:cubicBezTo>
                <a:cubicBezTo>
                  <a:pt x="15" y="14"/>
                  <a:pt x="14" y="25"/>
                  <a:pt x="18" y="34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5"/>
                </a:cubicBezTo>
                <a:close/>
                <a:moveTo>
                  <a:pt x="40" y="45"/>
                </a:moveTo>
                <a:cubicBezTo>
                  <a:pt x="34" y="45"/>
                  <a:pt x="29" y="43"/>
                  <a:pt x="25" y="39"/>
                </a:cubicBezTo>
                <a:cubicBezTo>
                  <a:pt x="17" y="30"/>
                  <a:pt x="17" y="17"/>
                  <a:pt x="25" y="9"/>
                </a:cubicBezTo>
                <a:cubicBezTo>
                  <a:pt x="29" y="5"/>
                  <a:pt x="34" y="3"/>
                  <a:pt x="40" y="3"/>
                </a:cubicBezTo>
                <a:cubicBezTo>
                  <a:pt x="45" y="3"/>
                  <a:pt x="51" y="5"/>
                  <a:pt x="55" y="9"/>
                </a:cubicBezTo>
                <a:cubicBezTo>
                  <a:pt x="59" y="13"/>
                  <a:pt x="61" y="18"/>
                  <a:pt x="61" y="24"/>
                </a:cubicBezTo>
                <a:cubicBezTo>
                  <a:pt x="61" y="29"/>
                  <a:pt x="59" y="35"/>
                  <a:pt x="55" y="39"/>
                </a:cubicBezTo>
                <a:cubicBezTo>
                  <a:pt x="51" y="43"/>
                  <a:pt x="45" y="45"/>
                  <a:pt x="40" y="45"/>
                </a:cubicBezTo>
                <a:close/>
                <a:moveTo>
                  <a:pt x="4" y="55"/>
                </a:moveTo>
                <a:cubicBezTo>
                  <a:pt x="4" y="54"/>
                  <a:pt x="4" y="53"/>
                  <a:pt x="5" y="52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39"/>
                  <a:pt x="22" y="40"/>
                  <a:pt x="23" y="41"/>
                </a:cubicBezTo>
                <a:cubicBezTo>
                  <a:pt x="24" y="42"/>
                  <a:pt x="25" y="43"/>
                  <a:pt x="26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4" y="57"/>
                  <a:pt x="4" y="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4"/>
          <p:cNvSpPr/>
          <p:nvPr/>
        </p:nvSpPr>
        <p:spPr>
          <a:xfrm>
            <a:off x="7904986" y="4029738"/>
            <a:ext cx="149428" cy="14943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2" y="11"/>
                </a:moveTo>
                <a:cubicBezTo>
                  <a:pt x="11" y="11"/>
                  <a:pt x="11" y="11"/>
                  <a:pt x="11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2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11"/>
                  <a:pt x="15" y="11"/>
                  <a:pt x="15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5" y="11"/>
                  <a:pt x="26" y="12"/>
                  <a:pt x="26" y="13"/>
                </a:cubicBezTo>
                <a:cubicBezTo>
                  <a:pt x="26" y="14"/>
                  <a:pt x="25" y="15"/>
                  <a:pt x="24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3" y="26"/>
                </a:cubicBezTo>
                <a:cubicBezTo>
                  <a:pt x="12" y="26"/>
                  <a:pt x="11" y="25"/>
                  <a:pt x="11" y="24"/>
                </a:cubicBezTo>
                <a:cubicBezTo>
                  <a:pt x="11" y="15"/>
                  <a:pt x="11" y="15"/>
                  <a:pt x="11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5"/>
                  <a:pt x="0" y="14"/>
                  <a:pt x="0" y="13"/>
                </a:cubicBezTo>
                <a:cubicBezTo>
                  <a:pt x="0" y="12"/>
                  <a:pt x="1" y="11"/>
                  <a:pt x="2" y="1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4"/>
          <p:cNvSpPr/>
          <p:nvPr/>
        </p:nvSpPr>
        <p:spPr>
          <a:xfrm>
            <a:off x="8730173" y="3469627"/>
            <a:ext cx="385064" cy="362088"/>
          </a:xfrm>
          <a:custGeom>
            <a:avLst/>
            <a:gdLst/>
            <a:ahLst/>
            <a:cxnLst/>
            <a:rect l="l" t="t" r="r" b="b"/>
            <a:pathLst>
              <a:path w="67" h="63" extrusionOk="0">
                <a:moveTo>
                  <a:pt x="0" y="55"/>
                </a:moveTo>
                <a:cubicBezTo>
                  <a:pt x="0" y="57"/>
                  <a:pt x="1" y="59"/>
                  <a:pt x="3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4" y="63"/>
                  <a:pt x="6" y="63"/>
                  <a:pt x="9" y="63"/>
                </a:cubicBezTo>
                <a:cubicBezTo>
                  <a:pt x="11" y="63"/>
                  <a:pt x="15" y="60"/>
                  <a:pt x="17" y="59"/>
                </a:cubicBezTo>
                <a:cubicBezTo>
                  <a:pt x="30" y="46"/>
                  <a:pt x="30" y="46"/>
                  <a:pt x="30" y="46"/>
                </a:cubicBezTo>
                <a:cubicBezTo>
                  <a:pt x="33" y="47"/>
                  <a:pt x="36" y="48"/>
                  <a:pt x="40" y="48"/>
                </a:cubicBezTo>
                <a:cubicBezTo>
                  <a:pt x="46" y="48"/>
                  <a:pt x="53" y="45"/>
                  <a:pt x="57" y="41"/>
                </a:cubicBezTo>
                <a:cubicBezTo>
                  <a:pt x="67" y="31"/>
                  <a:pt x="67" y="16"/>
                  <a:pt x="57" y="7"/>
                </a:cubicBezTo>
                <a:cubicBezTo>
                  <a:pt x="53" y="2"/>
                  <a:pt x="46" y="0"/>
                  <a:pt x="40" y="0"/>
                </a:cubicBezTo>
                <a:cubicBezTo>
                  <a:pt x="34" y="0"/>
                  <a:pt x="27" y="2"/>
                  <a:pt x="23" y="7"/>
                </a:cubicBezTo>
                <a:cubicBezTo>
                  <a:pt x="15" y="14"/>
                  <a:pt x="14" y="25"/>
                  <a:pt x="18" y="34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51"/>
                  <a:pt x="0" y="53"/>
                  <a:pt x="0" y="55"/>
                </a:cubicBezTo>
                <a:close/>
                <a:moveTo>
                  <a:pt x="40" y="45"/>
                </a:moveTo>
                <a:cubicBezTo>
                  <a:pt x="34" y="45"/>
                  <a:pt x="29" y="42"/>
                  <a:pt x="25" y="39"/>
                </a:cubicBezTo>
                <a:cubicBezTo>
                  <a:pt x="17" y="30"/>
                  <a:pt x="17" y="17"/>
                  <a:pt x="25" y="9"/>
                </a:cubicBezTo>
                <a:cubicBezTo>
                  <a:pt x="29" y="5"/>
                  <a:pt x="34" y="3"/>
                  <a:pt x="40" y="3"/>
                </a:cubicBezTo>
                <a:cubicBezTo>
                  <a:pt x="46" y="3"/>
                  <a:pt x="51" y="5"/>
                  <a:pt x="55" y="9"/>
                </a:cubicBezTo>
                <a:cubicBezTo>
                  <a:pt x="63" y="17"/>
                  <a:pt x="63" y="30"/>
                  <a:pt x="55" y="39"/>
                </a:cubicBezTo>
                <a:cubicBezTo>
                  <a:pt x="51" y="42"/>
                  <a:pt x="46" y="45"/>
                  <a:pt x="40" y="45"/>
                </a:cubicBezTo>
                <a:close/>
                <a:moveTo>
                  <a:pt x="4" y="55"/>
                </a:moveTo>
                <a:cubicBezTo>
                  <a:pt x="4" y="54"/>
                  <a:pt x="4" y="53"/>
                  <a:pt x="5" y="52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38"/>
                  <a:pt x="22" y="40"/>
                  <a:pt x="23" y="41"/>
                </a:cubicBezTo>
                <a:cubicBezTo>
                  <a:pt x="24" y="42"/>
                  <a:pt x="25" y="43"/>
                  <a:pt x="27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4" y="56"/>
                  <a:pt x="4" y="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4"/>
          <p:cNvSpPr/>
          <p:nvPr/>
        </p:nvSpPr>
        <p:spPr>
          <a:xfrm>
            <a:off x="8885348" y="3596070"/>
            <a:ext cx="149428" cy="17242"/>
          </a:xfrm>
          <a:custGeom>
            <a:avLst/>
            <a:gdLst/>
            <a:ahLst/>
            <a:cxnLst/>
            <a:rect l="l" t="t" r="r" b="b"/>
            <a:pathLst>
              <a:path w="26" h="3" extrusionOk="0">
                <a:moveTo>
                  <a:pt x="2" y="0"/>
                </a:move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6" y="1"/>
                  <a:pt x="26" y="2"/>
                </a:cubicBezTo>
                <a:cubicBezTo>
                  <a:pt x="26" y="3"/>
                  <a:pt x="25" y="3"/>
                  <a:pt x="24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4"/>
          <p:cNvSpPr/>
          <p:nvPr/>
        </p:nvSpPr>
        <p:spPr>
          <a:xfrm>
            <a:off x="6763565" y="1741996"/>
            <a:ext cx="362075" cy="362088"/>
          </a:xfrm>
          <a:custGeom>
            <a:avLst/>
            <a:gdLst/>
            <a:ahLst/>
            <a:cxnLst/>
            <a:rect l="l" t="t" r="r" b="b"/>
            <a:pathLst>
              <a:path w="63" h="63" extrusionOk="0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37" y="63"/>
                  <a:pt x="43" y="61"/>
                  <a:pt x="48" y="58"/>
                </a:cubicBezTo>
                <a:cubicBezTo>
                  <a:pt x="48" y="58"/>
                  <a:pt x="48" y="57"/>
                  <a:pt x="48" y="57"/>
                </a:cubicBezTo>
                <a:cubicBezTo>
                  <a:pt x="49" y="56"/>
                  <a:pt x="48" y="56"/>
                  <a:pt x="48" y="55"/>
                </a:cubicBezTo>
                <a:cubicBezTo>
                  <a:pt x="48" y="55"/>
                  <a:pt x="47" y="55"/>
                  <a:pt x="46" y="55"/>
                </a:cubicBezTo>
                <a:cubicBezTo>
                  <a:pt x="46" y="55"/>
                  <a:pt x="46" y="55"/>
                  <a:pt x="45" y="55"/>
                </a:cubicBezTo>
                <a:cubicBezTo>
                  <a:pt x="41" y="57"/>
                  <a:pt x="36" y="59"/>
                  <a:pt x="31" y="59"/>
                </a:cubicBezTo>
                <a:cubicBezTo>
                  <a:pt x="16" y="59"/>
                  <a:pt x="4" y="47"/>
                  <a:pt x="4" y="31"/>
                </a:cubicBezTo>
                <a:cubicBezTo>
                  <a:pt x="4" y="16"/>
                  <a:pt x="16" y="4"/>
                  <a:pt x="31" y="4"/>
                </a:cubicBezTo>
                <a:cubicBezTo>
                  <a:pt x="40" y="4"/>
                  <a:pt x="49" y="9"/>
                  <a:pt x="54" y="16"/>
                </a:cubicBezTo>
                <a:cubicBezTo>
                  <a:pt x="56" y="20"/>
                  <a:pt x="58" y="24"/>
                  <a:pt x="58" y="29"/>
                </a:cubicBezTo>
                <a:cubicBezTo>
                  <a:pt x="58" y="30"/>
                  <a:pt x="59" y="34"/>
                  <a:pt x="57" y="38"/>
                </a:cubicBezTo>
                <a:cubicBezTo>
                  <a:pt x="56" y="41"/>
                  <a:pt x="52" y="44"/>
                  <a:pt x="49" y="44"/>
                </a:cubicBezTo>
                <a:cubicBezTo>
                  <a:pt x="47" y="44"/>
                  <a:pt x="45" y="43"/>
                  <a:pt x="44" y="42"/>
                </a:cubicBezTo>
                <a:cubicBezTo>
                  <a:pt x="40" y="36"/>
                  <a:pt x="43" y="25"/>
                  <a:pt x="44" y="21"/>
                </a:cubicBezTo>
                <a:cubicBezTo>
                  <a:pt x="44" y="20"/>
                  <a:pt x="44" y="19"/>
                  <a:pt x="43" y="18"/>
                </a:cubicBezTo>
                <a:cubicBezTo>
                  <a:pt x="42" y="18"/>
                  <a:pt x="38" y="17"/>
                  <a:pt x="33" y="17"/>
                </a:cubicBezTo>
                <a:cubicBezTo>
                  <a:pt x="30" y="17"/>
                  <a:pt x="27" y="17"/>
                  <a:pt x="24" y="19"/>
                </a:cubicBezTo>
                <a:cubicBezTo>
                  <a:pt x="20" y="20"/>
                  <a:pt x="18" y="24"/>
                  <a:pt x="16" y="28"/>
                </a:cubicBezTo>
                <a:cubicBezTo>
                  <a:pt x="14" y="34"/>
                  <a:pt x="15" y="40"/>
                  <a:pt x="19" y="43"/>
                </a:cubicBezTo>
                <a:cubicBezTo>
                  <a:pt x="21" y="46"/>
                  <a:pt x="24" y="47"/>
                  <a:pt x="27" y="47"/>
                </a:cubicBezTo>
                <a:cubicBezTo>
                  <a:pt x="28" y="47"/>
                  <a:pt x="29" y="47"/>
                  <a:pt x="30" y="46"/>
                </a:cubicBezTo>
                <a:cubicBezTo>
                  <a:pt x="33" y="45"/>
                  <a:pt x="35" y="44"/>
                  <a:pt x="36" y="42"/>
                </a:cubicBezTo>
                <a:cubicBezTo>
                  <a:pt x="38" y="40"/>
                  <a:pt x="38" y="40"/>
                  <a:pt x="38" y="40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3"/>
                  <a:pt x="40" y="43"/>
                  <a:pt x="40" y="44"/>
                </a:cubicBezTo>
                <a:cubicBezTo>
                  <a:pt x="42" y="46"/>
                  <a:pt x="45" y="48"/>
                  <a:pt x="49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54" y="48"/>
                  <a:pt x="59" y="44"/>
                  <a:pt x="61" y="39"/>
                </a:cubicBezTo>
                <a:cubicBezTo>
                  <a:pt x="63" y="34"/>
                  <a:pt x="62" y="30"/>
                  <a:pt x="62" y="28"/>
                </a:cubicBezTo>
                <a:cubicBezTo>
                  <a:pt x="62" y="23"/>
                  <a:pt x="60" y="18"/>
                  <a:pt x="57" y="14"/>
                </a:cubicBezTo>
                <a:cubicBezTo>
                  <a:pt x="51" y="5"/>
                  <a:pt x="41" y="0"/>
                  <a:pt x="31" y="0"/>
                </a:cubicBezTo>
                <a:close/>
                <a:moveTo>
                  <a:pt x="27" y="43"/>
                </a:moveTo>
                <a:cubicBezTo>
                  <a:pt x="27" y="43"/>
                  <a:pt x="27" y="43"/>
                  <a:pt x="27" y="43"/>
                </a:cubicBezTo>
                <a:cubicBezTo>
                  <a:pt x="25" y="43"/>
                  <a:pt x="23" y="42"/>
                  <a:pt x="22" y="41"/>
                </a:cubicBezTo>
                <a:cubicBezTo>
                  <a:pt x="19" y="38"/>
                  <a:pt x="19" y="34"/>
                  <a:pt x="20" y="30"/>
                </a:cubicBezTo>
                <a:cubicBezTo>
                  <a:pt x="21" y="26"/>
                  <a:pt x="23" y="24"/>
                  <a:pt x="26" y="22"/>
                </a:cubicBezTo>
                <a:cubicBezTo>
                  <a:pt x="28" y="21"/>
                  <a:pt x="30" y="21"/>
                  <a:pt x="33" y="21"/>
                </a:cubicBezTo>
                <a:cubicBezTo>
                  <a:pt x="35" y="21"/>
                  <a:pt x="37" y="21"/>
                  <a:pt x="37" y="21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4"/>
                  <a:pt x="38" y="28"/>
                  <a:pt x="37" y="32"/>
                </a:cubicBezTo>
                <a:cubicBezTo>
                  <a:pt x="36" y="37"/>
                  <a:pt x="33" y="41"/>
                  <a:pt x="29" y="42"/>
                </a:cubicBezTo>
                <a:cubicBezTo>
                  <a:pt x="28" y="43"/>
                  <a:pt x="28" y="43"/>
                  <a:pt x="27" y="4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4"/>
          <p:cNvSpPr/>
          <p:nvPr/>
        </p:nvSpPr>
        <p:spPr>
          <a:xfrm>
            <a:off x="5749082" y="4450025"/>
            <a:ext cx="408053" cy="402320"/>
          </a:xfrm>
          <a:custGeom>
            <a:avLst/>
            <a:gdLst/>
            <a:ahLst/>
            <a:cxnLst/>
            <a:rect l="l" t="t" r="r" b="b"/>
            <a:pathLst>
              <a:path w="71" h="70" extrusionOk="0">
                <a:moveTo>
                  <a:pt x="36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0"/>
                  <a:pt x="36" y="70"/>
                </a:cubicBezTo>
                <a:cubicBezTo>
                  <a:pt x="55" y="70"/>
                  <a:pt x="71" y="55"/>
                  <a:pt x="71" y="35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67"/>
                </a:moveTo>
                <a:cubicBezTo>
                  <a:pt x="18" y="67"/>
                  <a:pt x="4" y="53"/>
                  <a:pt x="4" y="35"/>
                </a:cubicBezTo>
                <a:cubicBezTo>
                  <a:pt x="4" y="18"/>
                  <a:pt x="18" y="3"/>
                  <a:pt x="36" y="3"/>
                </a:cubicBezTo>
                <a:cubicBezTo>
                  <a:pt x="53" y="3"/>
                  <a:pt x="67" y="18"/>
                  <a:pt x="67" y="35"/>
                </a:cubicBezTo>
                <a:cubicBezTo>
                  <a:pt x="67" y="53"/>
                  <a:pt x="53" y="67"/>
                  <a:pt x="36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4"/>
          <p:cNvSpPr/>
          <p:nvPr/>
        </p:nvSpPr>
        <p:spPr>
          <a:xfrm>
            <a:off x="5996213" y="4570721"/>
            <a:ext cx="34483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4"/>
          <p:cNvSpPr/>
          <p:nvPr/>
        </p:nvSpPr>
        <p:spPr>
          <a:xfrm>
            <a:off x="5875521" y="457072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34"/>
          <p:cNvSpPr/>
          <p:nvPr/>
        </p:nvSpPr>
        <p:spPr>
          <a:xfrm>
            <a:off x="5858279" y="4679922"/>
            <a:ext cx="189658" cy="86211"/>
          </a:xfrm>
          <a:custGeom>
            <a:avLst/>
            <a:gdLst/>
            <a:ahLst/>
            <a:cxnLst/>
            <a:rect l="l" t="t" r="r" b="b"/>
            <a:pathLst>
              <a:path w="33" h="15" extrusionOk="0">
                <a:moveTo>
                  <a:pt x="32" y="0"/>
                </a:moveTo>
                <a:cubicBezTo>
                  <a:pt x="31" y="0"/>
                  <a:pt x="30" y="1"/>
                  <a:pt x="30" y="2"/>
                </a:cubicBezTo>
                <a:cubicBezTo>
                  <a:pt x="28" y="8"/>
                  <a:pt x="23" y="12"/>
                  <a:pt x="17" y="12"/>
                </a:cubicBezTo>
                <a:cubicBezTo>
                  <a:pt x="11" y="12"/>
                  <a:pt x="5" y="8"/>
                  <a:pt x="4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1"/>
                  <a:pt x="0" y="2"/>
                  <a:pt x="0" y="2"/>
                </a:cubicBezTo>
                <a:cubicBezTo>
                  <a:pt x="2" y="10"/>
                  <a:pt x="9" y="15"/>
                  <a:pt x="17" y="15"/>
                </a:cubicBezTo>
                <a:cubicBezTo>
                  <a:pt x="24" y="15"/>
                  <a:pt x="31" y="10"/>
                  <a:pt x="33" y="2"/>
                </a:cubicBezTo>
                <a:cubicBezTo>
                  <a:pt x="33" y="2"/>
                  <a:pt x="33" y="1"/>
                  <a:pt x="3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34"/>
          <p:cNvSpPr/>
          <p:nvPr/>
        </p:nvSpPr>
        <p:spPr>
          <a:xfrm>
            <a:off x="6756794" y="4462545"/>
            <a:ext cx="402305" cy="402320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35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5"/>
                  <a:pt x="15" y="70"/>
                  <a:pt x="35" y="70"/>
                </a:cubicBezTo>
                <a:cubicBezTo>
                  <a:pt x="54" y="70"/>
                  <a:pt x="70" y="55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35" y="67"/>
                </a:moveTo>
                <a:cubicBezTo>
                  <a:pt x="17" y="67"/>
                  <a:pt x="3" y="53"/>
                  <a:pt x="3" y="35"/>
                </a:cubicBezTo>
                <a:cubicBezTo>
                  <a:pt x="3" y="18"/>
                  <a:pt x="17" y="3"/>
                  <a:pt x="35" y="3"/>
                </a:cubicBezTo>
                <a:cubicBezTo>
                  <a:pt x="52" y="3"/>
                  <a:pt x="67" y="18"/>
                  <a:pt x="67" y="35"/>
                </a:cubicBezTo>
                <a:cubicBezTo>
                  <a:pt x="67" y="53"/>
                  <a:pt x="52" y="67"/>
                  <a:pt x="35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34"/>
          <p:cNvSpPr/>
          <p:nvPr/>
        </p:nvSpPr>
        <p:spPr>
          <a:xfrm>
            <a:off x="6998177" y="458324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4"/>
          <p:cNvSpPr/>
          <p:nvPr/>
        </p:nvSpPr>
        <p:spPr>
          <a:xfrm>
            <a:off x="6877486" y="458324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34"/>
          <p:cNvSpPr/>
          <p:nvPr/>
        </p:nvSpPr>
        <p:spPr>
          <a:xfrm>
            <a:off x="6860244" y="4686695"/>
            <a:ext cx="189658" cy="74717"/>
          </a:xfrm>
          <a:custGeom>
            <a:avLst/>
            <a:gdLst/>
            <a:ahLst/>
            <a:cxnLst/>
            <a:rect l="l" t="t" r="r" b="b"/>
            <a:pathLst>
              <a:path w="33" h="13" extrusionOk="0">
                <a:moveTo>
                  <a:pt x="26" y="3"/>
                </a:moveTo>
                <a:cubicBezTo>
                  <a:pt x="24" y="1"/>
                  <a:pt x="20" y="0"/>
                  <a:pt x="17" y="0"/>
                </a:cubicBezTo>
                <a:cubicBezTo>
                  <a:pt x="13" y="0"/>
                  <a:pt x="10" y="1"/>
                  <a:pt x="7" y="3"/>
                </a:cubicBezTo>
                <a:cubicBezTo>
                  <a:pt x="4" y="5"/>
                  <a:pt x="2" y="8"/>
                  <a:pt x="1" y="11"/>
                </a:cubicBezTo>
                <a:cubicBezTo>
                  <a:pt x="0" y="11"/>
                  <a:pt x="1" y="12"/>
                  <a:pt x="1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" y="13"/>
                  <a:pt x="3" y="13"/>
                  <a:pt x="4" y="12"/>
                </a:cubicBezTo>
                <a:cubicBezTo>
                  <a:pt x="6" y="7"/>
                  <a:pt x="11" y="4"/>
                  <a:pt x="17" y="4"/>
                </a:cubicBezTo>
                <a:cubicBezTo>
                  <a:pt x="22" y="4"/>
                  <a:pt x="27" y="7"/>
                  <a:pt x="30" y="12"/>
                </a:cubicBezTo>
                <a:cubicBezTo>
                  <a:pt x="30" y="13"/>
                  <a:pt x="31" y="13"/>
                  <a:pt x="32" y="13"/>
                </a:cubicBezTo>
                <a:cubicBezTo>
                  <a:pt x="33" y="12"/>
                  <a:pt x="33" y="11"/>
                  <a:pt x="33" y="11"/>
                </a:cubicBezTo>
                <a:cubicBezTo>
                  <a:pt x="31" y="8"/>
                  <a:pt x="29" y="5"/>
                  <a:pt x="26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34"/>
          <p:cNvSpPr/>
          <p:nvPr/>
        </p:nvSpPr>
        <p:spPr>
          <a:xfrm>
            <a:off x="4835008" y="4478763"/>
            <a:ext cx="344833" cy="344846"/>
          </a:xfrm>
          <a:custGeom>
            <a:avLst/>
            <a:gdLst/>
            <a:ahLst/>
            <a:cxnLst/>
            <a:rect l="l" t="t" r="r" b="b"/>
            <a:pathLst>
              <a:path w="60" h="60" extrusionOk="0">
                <a:moveTo>
                  <a:pt x="30" y="0"/>
                </a:moveTo>
                <a:cubicBezTo>
                  <a:pt x="14" y="0"/>
                  <a:pt x="0" y="13"/>
                  <a:pt x="0" y="30"/>
                </a:cubicBezTo>
                <a:cubicBezTo>
                  <a:pt x="0" y="46"/>
                  <a:pt x="14" y="60"/>
                  <a:pt x="30" y="60"/>
                </a:cubicBezTo>
                <a:cubicBezTo>
                  <a:pt x="47" y="60"/>
                  <a:pt x="60" y="46"/>
                  <a:pt x="60" y="30"/>
                </a:cubicBezTo>
                <a:cubicBezTo>
                  <a:pt x="60" y="13"/>
                  <a:pt x="47" y="0"/>
                  <a:pt x="30" y="0"/>
                </a:cubicBezTo>
                <a:close/>
                <a:moveTo>
                  <a:pt x="4" y="30"/>
                </a:moveTo>
                <a:cubicBezTo>
                  <a:pt x="4" y="15"/>
                  <a:pt x="16" y="3"/>
                  <a:pt x="30" y="3"/>
                </a:cubicBezTo>
                <a:cubicBezTo>
                  <a:pt x="37" y="3"/>
                  <a:pt x="43" y="6"/>
                  <a:pt x="48" y="10"/>
                </a:cubicBezTo>
                <a:cubicBezTo>
                  <a:pt x="10" y="47"/>
                  <a:pt x="10" y="47"/>
                  <a:pt x="10" y="47"/>
                </a:cubicBezTo>
                <a:cubicBezTo>
                  <a:pt x="6" y="42"/>
                  <a:pt x="4" y="36"/>
                  <a:pt x="4" y="30"/>
                </a:cubicBezTo>
                <a:close/>
                <a:moveTo>
                  <a:pt x="30" y="56"/>
                </a:moveTo>
                <a:cubicBezTo>
                  <a:pt x="24" y="56"/>
                  <a:pt x="17" y="54"/>
                  <a:pt x="13" y="50"/>
                </a:cubicBezTo>
                <a:cubicBezTo>
                  <a:pt x="50" y="12"/>
                  <a:pt x="50" y="12"/>
                  <a:pt x="50" y="12"/>
                </a:cubicBezTo>
                <a:cubicBezTo>
                  <a:pt x="54" y="17"/>
                  <a:pt x="57" y="23"/>
                  <a:pt x="57" y="30"/>
                </a:cubicBezTo>
                <a:cubicBezTo>
                  <a:pt x="57" y="44"/>
                  <a:pt x="45" y="56"/>
                  <a:pt x="30" y="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34"/>
          <p:cNvSpPr/>
          <p:nvPr/>
        </p:nvSpPr>
        <p:spPr>
          <a:xfrm>
            <a:off x="4830188" y="2266697"/>
            <a:ext cx="385064" cy="304614"/>
          </a:xfrm>
          <a:custGeom>
            <a:avLst/>
            <a:gdLst/>
            <a:ahLst/>
            <a:cxnLst/>
            <a:rect l="l" t="t" r="r" b="b"/>
            <a:pathLst>
              <a:path w="67" h="53" extrusionOk="0">
                <a:moveTo>
                  <a:pt x="34" y="53"/>
                </a:move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15" y="36"/>
                  <a:pt x="7" y="28"/>
                </a:cubicBezTo>
                <a:cubicBezTo>
                  <a:pt x="2" y="25"/>
                  <a:pt x="0" y="20"/>
                  <a:pt x="1" y="15"/>
                </a:cubicBezTo>
                <a:cubicBezTo>
                  <a:pt x="1" y="10"/>
                  <a:pt x="4" y="6"/>
                  <a:pt x="8" y="3"/>
                </a:cubicBezTo>
                <a:cubicBezTo>
                  <a:pt x="11" y="1"/>
                  <a:pt x="15" y="0"/>
                  <a:pt x="18" y="0"/>
                </a:cubicBezTo>
                <a:cubicBezTo>
                  <a:pt x="25" y="0"/>
                  <a:pt x="31" y="3"/>
                  <a:pt x="34" y="8"/>
                </a:cubicBezTo>
                <a:cubicBezTo>
                  <a:pt x="37" y="3"/>
                  <a:pt x="43" y="0"/>
                  <a:pt x="49" y="0"/>
                </a:cubicBezTo>
                <a:cubicBezTo>
                  <a:pt x="53" y="0"/>
                  <a:pt x="56" y="1"/>
                  <a:pt x="59" y="3"/>
                </a:cubicBezTo>
                <a:cubicBezTo>
                  <a:pt x="64" y="6"/>
                  <a:pt x="66" y="10"/>
                  <a:pt x="67" y="15"/>
                </a:cubicBezTo>
                <a:cubicBezTo>
                  <a:pt x="67" y="20"/>
                  <a:pt x="65" y="25"/>
                  <a:pt x="61" y="28"/>
                </a:cubicBezTo>
                <a:cubicBezTo>
                  <a:pt x="53" y="36"/>
                  <a:pt x="35" y="53"/>
                  <a:pt x="35" y="53"/>
                </a:cubicBezTo>
                <a:cubicBezTo>
                  <a:pt x="35" y="53"/>
                  <a:pt x="34" y="53"/>
                  <a:pt x="34" y="53"/>
                </a:cubicBezTo>
                <a:close/>
                <a:moveTo>
                  <a:pt x="18" y="3"/>
                </a:moveTo>
                <a:cubicBezTo>
                  <a:pt x="15" y="3"/>
                  <a:pt x="13" y="4"/>
                  <a:pt x="10" y="5"/>
                </a:cubicBezTo>
                <a:cubicBezTo>
                  <a:pt x="7" y="8"/>
                  <a:pt x="4" y="11"/>
                  <a:pt x="4" y="15"/>
                </a:cubicBezTo>
                <a:cubicBezTo>
                  <a:pt x="4" y="19"/>
                  <a:pt x="5" y="23"/>
                  <a:pt x="9" y="26"/>
                </a:cubicBezTo>
                <a:cubicBezTo>
                  <a:pt x="16" y="33"/>
                  <a:pt x="30" y="45"/>
                  <a:pt x="34" y="49"/>
                </a:cubicBezTo>
                <a:cubicBezTo>
                  <a:pt x="38" y="45"/>
                  <a:pt x="52" y="33"/>
                  <a:pt x="59" y="26"/>
                </a:cubicBezTo>
                <a:cubicBezTo>
                  <a:pt x="62" y="23"/>
                  <a:pt x="64" y="19"/>
                  <a:pt x="63" y="15"/>
                </a:cubicBezTo>
                <a:cubicBezTo>
                  <a:pt x="63" y="11"/>
                  <a:pt x="61" y="8"/>
                  <a:pt x="57" y="5"/>
                </a:cubicBezTo>
                <a:cubicBezTo>
                  <a:pt x="55" y="4"/>
                  <a:pt x="52" y="3"/>
                  <a:pt x="49" y="3"/>
                </a:cubicBezTo>
                <a:cubicBezTo>
                  <a:pt x="43" y="3"/>
                  <a:pt x="37" y="7"/>
                  <a:pt x="35" y="13"/>
                </a:cubicBezTo>
                <a:cubicBezTo>
                  <a:pt x="35" y="14"/>
                  <a:pt x="35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14"/>
                  <a:pt x="32" y="14"/>
                  <a:pt x="32" y="13"/>
                </a:cubicBezTo>
                <a:cubicBezTo>
                  <a:pt x="31" y="7"/>
                  <a:pt x="25" y="3"/>
                  <a:pt x="18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34"/>
          <p:cNvSpPr/>
          <p:nvPr/>
        </p:nvSpPr>
        <p:spPr>
          <a:xfrm>
            <a:off x="3013110" y="4430438"/>
            <a:ext cx="258625" cy="402320"/>
          </a:xfrm>
          <a:custGeom>
            <a:avLst/>
            <a:gdLst/>
            <a:ahLst/>
            <a:cxnLst/>
            <a:rect l="l" t="t" r="r" b="b"/>
            <a:pathLst>
              <a:path w="45" h="70" extrusionOk="0">
                <a:moveTo>
                  <a:pt x="44" y="41"/>
                </a:move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0"/>
                  <a:pt x="44" y="40"/>
                </a:cubicBezTo>
                <a:cubicBezTo>
                  <a:pt x="42" y="34"/>
                  <a:pt x="25" y="2"/>
                  <a:pt x="24" y="1"/>
                </a:cubicBezTo>
                <a:cubicBezTo>
                  <a:pt x="24" y="0"/>
                  <a:pt x="23" y="0"/>
                  <a:pt x="23" y="0"/>
                </a:cubicBezTo>
                <a:cubicBezTo>
                  <a:pt x="22" y="0"/>
                  <a:pt x="22" y="0"/>
                  <a:pt x="21" y="1"/>
                </a:cubicBezTo>
                <a:cubicBezTo>
                  <a:pt x="21" y="2"/>
                  <a:pt x="3" y="34"/>
                  <a:pt x="1" y="40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3"/>
                  <a:pt x="0" y="46"/>
                  <a:pt x="0" y="48"/>
                </a:cubicBezTo>
                <a:cubicBezTo>
                  <a:pt x="0" y="60"/>
                  <a:pt x="10" y="70"/>
                  <a:pt x="23" y="70"/>
                </a:cubicBezTo>
                <a:cubicBezTo>
                  <a:pt x="35" y="70"/>
                  <a:pt x="45" y="60"/>
                  <a:pt x="45" y="48"/>
                </a:cubicBezTo>
                <a:cubicBezTo>
                  <a:pt x="45" y="46"/>
                  <a:pt x="45" y="43"/>
                  <a:pt x="44" y="41"/>
                </a:cubicBezTo>
                <a:close/>
                <a:moveTo>
                  <a:pt x="23" y="67"/>
                </a:moveTo>
                <a:cubicBezTo>
                  <a:pt x="12" y="67"/>
                  <a:pt x="4" y="58"/>
                  <a:pt x="4" y="48"/>
                </a:cubicBezTo>
                <a:cubicBezTo>
                  <a:pt x="4" y="46"/>
                  <a:pt x="4" y="44"/>
                  <a:pt x="4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36"/>
                  <a:pt x="19" y="13"/>
                  <a:pt x="23" y="5"/>
                </a:cubicBezTo>
                <a:cubicBezTo>
                  <a:pt x="27" y="13"/>
                  <a:pt x="39" y="36"/>
                  <a:pt x="41" y="41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4"/>
                  <a:pt x="42" y="46"/>
                  <a:pt x="42" y="48"/>
                </a:cubicBezTo>
                <a:cubicBezTo>
                  <a:pt x="42" y="58"/>
                  <a:pt x="33" y="67"/>
                  <a:pt x="23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34"/>
          <p:cNvSpPr/>
          <p:nvPr/>
        </p:nvSpPr>
        <p:spPr>
          <a:xfrm>
            <a:off x="3185527" y="4706315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34"/>
          <p:cNvSpPr/>
          <p:nvPr/>
        </p:nvSpPr>
        <p:spPr>
          <a:xfrm>
            <a:off x="3151043" y="4556881"/>
            <a:ext cx="63219" cy="132191"/>
          </a:xfrm>
          <a:custGeom>
            <a:avLst/>
            <a:gdLst/>
            <a:ahLst/>
            <a:cxnLst/>
            <a:rect l="l" t="t" r="r" b="b"/>
            <a:pathLst>
              <a:path w="11" h="23" extrusionOk="0">
                <a:moveTo>
                  <a:pt x="10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9" y="23"/>
                  <a:pt x="10" y="2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34"/>
          <p:cNvSpPr/>
          <p:nvPr/>
        </p:nvSpPr>
        <p:spPr>
          <a:xfrm>
            <a:off x="8744542" y="3959281"/>
            <a:ext cx="356328" cy="350593"/>
          </a:xfrm>
          <a:custGeom>
            <a:avLst/>
            <a:gdLst/>
            <a:ahLst/>
            <a:cxnLst/>
            <a:rect l="l" t="t" r="r" b="b"/>
            <a:pathLst>
              <a:path w="62" h="61" extrusionOk="0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7"/>
                  <a:pt x="14" y="61"/>
                  <a:pt x="31" y="61"/>
                </a:cubicBezTo>
                <a:cubicBezTo>
                  <a:pt x="48" y="61"/>
                  <a:pt x="62" y="47"/>
                  <a:pt x="62" y="31"/>
                </a:cubicBezTo>
                <a:cubicBezTo>
                  <a:pt x="62" y="14"/>
                  <a:pt x="48" y="0"/>
                  <a:pt x="31" y="0"/>
                </a:cubicBezTo>
                <a:close/>
                <a:moveTo>
                  <a:pt x="31" y="58"/>
                </a:moveTo>
                <a:cubicBezTo>
                  <a:pt x="16" y="58"/>
                  <a:pt x="4" y="46"/>
                  <a:pt x="4" y="31"/>
                </a:cubicBezTo>
                <a:cubicBezTo>
                  <a:pt x="4" y="16"/>
                  <a:pt x="16" y="3"/>
                  <a:pt x="31" y="3"/>
                </a:cubicBezTo>
                <a:cubicBezTo>
                  <a:pt x="46" y="3"/>
                  <a:pt x="58" y="16"/>
                  <a:pt x="58" y="31"/>
                </a:cubicBezTo>
                <a:cubicBezTo>
                  <a:pt x="58" y="46"/>
                  <a:pt x="46" y="58"/>
                  <a:pt x="31" y="5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34"/>
          <p:cNvSpPr/>
          <p:nvPr/>
        </p:nvSpPr>
        <p:spPr>
          <a:xfrm>
            <a:off x="8882475" y="4011008"/>
            <a:ext cx="109197" cy="155181"/>
          </a:xfrm>
          <a:custGeom>
            <a:avLst/>
            <a:gdLst/>
            <a:ahLst/>
            <a:cxnLst/>
            <a:rect l="l" t="t" r="r" b="b"/>
            <a:pathLst>
              <a:path w="19" h="27" extrusionOk="0">
                <a:moveTo>
                  <a:pt x="18" y="24"/>
                </a:moveTo>
                <a:cubicBezTo>
                  <a:pt x="9" y="20"/>
                  <a:pt x="9" y="20"/>
                  <a:pt x="9" y="2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3"/>
                  <a:pt x="6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cubicBezTo>
                  <a:pt x="19" y="26"/>
                  <a:pt x="19" y="25"/>
                  <a:pt x="18" y="2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34"/>
          <p:cNvSpPr/>
          <p:nvPr/>
        </p:nvSpPr>
        <p:spPr>
          <a:xfrm>
            <a:off x="7988321" y="1822460"/>
            <a:ext cx="258625" cy="189665"/>
          </a:xfrm>
          <a:custGeom>
            <a:avLst/>
            <a:gdLst/>
            <a:ahLst/>
            <a:cxnLst/>
            <a:rect l="l" t="t" r="r" b="b"/>
            <a:pathLst>
              <a:path w="45" h="33" extrusionOk="0">
                <a:moveTo>
                  <a:pt x="36" y="12"/>
                </a:moveTo>
                <a:cubicBezTo>
                  <a:pt x="35" y="9"/>
                  <a:pt x="32" y="6"/>
                  <a:pt x="28" y="6"/>
                </a:cubicBezTo>
                <a:cubicBezTo>
                  <a:pt x="27" y="6"/>
                  <a:pt x="27" y="6"/>
                  <a:pt x="26" y="6"/>
                </a:cubicBezTo>
                <a:cubicBezTo>
                  <a:pt x="24" y="3"/>
                  <a:pt x="20" y="0"/>
                  <a:pt x="16" y="0"/>
                </a:cubicBezTo>
                <a:cubicBezTo>
                  <a:pt x="11" y="0"/>
                  <a:pt x="6" y="4"/>
                  <a:pt x="5" y="9"/>
                </a:cubicBezTo>
                <a:cubicBezTo>
                  <a:pt x="3" y="10"/>
                  <a:pt x="2" y="10"/>
                  <a:pt x="0" y="11"/>
                </a:cubicBezTo>
                <a:cubicBezTo>
                  <a:pt x="1" y="12"/>
                  <a:pt x="1" y="12"/>
                  <a:pt x="1" y="13"/>
                </a:cubicBezTo>
                <a:cubicBezTo>
                  <a:pt x="2" y="12"/>
                  <a:pt x="2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4" y="12"/>
                  <a:pt x="5" y="12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6"/>
                  <a:pt x="11" y="3"/>
                  <a:pt x="16" y="3"/>
                </a:cubicBezTo>
                <a:cubicBezTo>
                  <a:pt x="20" y="3"/>
                  <a:pt x="23" y="5"/>
                  <a:pt x="24" y="8"/>
                </a:cubicBezTo>
                <a:cubicBezTo>
                  <a:pt x="25" y="9"/>
                  <a:pt x="25" y="9"/>
                  <a:pt x="26" y="9"/>
                </a:cubicBezTo>
                <a:cubicBezTo>
                  <a:pt x="27" y="9"/>
                  <a:pt x="27" y="9"/>
                  <a:pt x="28" y="9"/>
                </a:cubicBezTo>
                <a:cubicBezTo>
                  <a:pt x="31" y="9"/>
                  <a:pt x="33" y="11"/>
                  <a:pt x="34" y="14"/>
                </a:cubicBezTo>
                <a:cubicBezTo>
                  <a:pt x="34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14"/>
                  <a:pt x="43" y="18"/>
                  <a:pt x="43" y="22"/>
                </a:cubicBezTo>
                <a:cubicBezTo>
                  <a:pt x="43" y="26"/>
                  <a:pt x="39" y="31"/>
                  <a:pt x="3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7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40" y="33"/>
                  <a:pt x="45" y="28"/>
                  <a:pt x="45" y="22"/>
                </a:cubicBezTo>
                <a:cubicBezTo>
                  <a:pt x="45" y="17"/>
                  <a:pt x="41" y="12"/>
                  <a:pt x="36" y="1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4"/>
          <p:cNvSpPr/>
          <p:nvPr/>
        </p:nvSpPr>
        <p:spPr>
          <a:xfrm>
            <a:off x="7758432" y="1856945"/>
            <a:ext cx="379317" cy="247139"/>
          </a:xfrm>
          <a:custGeom>
            <a:avLst/>
            <a:gdLst/>
            <a:ahLst/>
            <a:cxnLst/>
            <a:rect l="l" t="t" r="r" b="b"/>
            <a:pathLst>
              <a:path w="66" h="43" extrusionOk="0">
                <a:moveTo>
                  <a:pt x="54" y="16"/>
                </a:moveTo>
                <a:cubicBezTo>
                  <a:pt x="52" y="11"/>
                  <a:pt x="48" y="8"/>
                  <a:pt x="43" y="8"/>
                </a:cubicBezTo>
                <a:cubicBezTo>
                  <a:pt x="42" y="8"/>
                  <a:pt x="41" y="8"/>
                  <a:pt x="41" y="8"/>
                </a:cubicBezTo>
                <a:cubicBezTo>
                  <a:pt x="38" y="3"/>
                  <a:pt x="33" y="0"/>
                  <a:pt x="27" y="0"/>
                </a:cubicBezTo>
                <a:cubicBezTo>
                  <a:pt x="20" y="0"/>
                  <a:pt x="14" y="5"/>
                  <a:pt x="12" y="12"/>
                </a:cubicBezTo>
                <a:cubicBezTo>
                  <a:pt x="5" y="13"/>
                  <a:pt x="0" y="20"/>
                  <a:pt x="0" y="27"/>
                </a:cubicBezTo>
                <a:cubicBezTo>
                  <a:pt x="0" y="35"/>
                  <a:pt x="6" y="43"/>
                  <a:pt x="14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9" y="43"/>
                  <a:pt x="66" y="36"/>
                  <a:pt x="66" y="29"/>
                </a:cubicBezTo>
                <a:cubicBezTo>
                  <a:pt x="66" y="22"/>
                  <a:pt x="61" y="16"/>
                  <a:pt x="54" y="16"/>
                </a:cubicBezTo>
                <a:close/>
                <a:moveTo>
                  <a:pt x="52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7" y="40"/>
                  <a:pt x="3" y="34"/>
                  <a:pt x="3" y="27"/>
                </a:cubicBezTo>
                <a:cubicBezTo>
                  <a:pt x="3" y="21"/>
                  <a:pt x="8" y="16"/>
                  <a:pt x="14" y="15"/>
                </a:cubicBezTo>
                <a:cubicBezTo>
                  <a:pt x="15" y="15"/>
                  <a:pt x="15" y="14"/>
                  <a:pt x="15" y="13"/>
                </a:cubicBezTo>
                <a:cubicBezTo>
                  <a:pt x="16" y="7"/>
                  <a:pt x="21" y="3"/>
                  <a:pt x="27" y="3"/>
                </a:cubicBezTo>
                <a:cubicBezTo>
                  <a:pt x="32" y="3"/>
                  <a:pt x="37" y="6"/>
                  <a:pt x="38" y="10"/>
                </a:cubicBezTo>
                <a:cubicBezTo>
                  <a:pt x="39" y="11"/>
                  <a:pt x="40" y="11"/>
                  <a:pt x="40" y="11"/>
                </a:cubicBezTo>
                <a:cubicBezTo>
                  <a:pt x="41" y="11"/>
                  <a:pt x="42" y="11"/>
                  <a:pt x="43" y="11"/>
                </a:cubicBezTo>
                <a:cubicBezTo>
                  <a:pt x="47" y="11"/>
                  <a:pt x="50" y="14"/>
                  <a:pt x="51" y="17"/>
                </a:cubicBezTo>
                <a:cubicBezTo>
                  <a:pt x="51" y="18"/>
                  <a:pt x="52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8" y="19"/>
                  <a:pt x="63" y="23"/>
                  <a:pt x="63" y="29"/>
                </a:cubicBezTo>
                <a:cubicBezTo>
                  <a:pt x="63" y="35"/>
                  <a:pt x="57" y="40"/>
                  <a:pt x="52" y="4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34"/>
          <p:cNvSpPr/>
          <p:nvPr/>
        </p:nvSpPr>
        <p:spPr>
          <a:xfrm>
            <a:off x="3930748" y="4462545"/>
            <a:ext cx="327592" cy="356341"/>
          </a:xfrm>
          <a:custGeom>
            <a:avLst/>
            <a:gdLst/>
            <a:ahLst/>
            <a:cxnLst/>
            <a:rect l="l" t="t" r="r" b="b"/>
            <a:pathLst>
              <a:path w="57" h="62" extrusionOk="0">
                <a:moveTo>
                  <a:pt x="55" y="0"/>
                </a:move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1"/>
                  <a:pt x="32" y="2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8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1"/>
                  <a:pt x="9" y="62"/>
                  <a:pt x="10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8" y="62"/>
                  <a:pt x="28" y="61"/>
                </a:cubicBezTo>
                <a:cubicBezTo>
                  <a:pt x="28" y="62"/>
                  <a:pt x="29" y="62"/>
                  <a:pt x="3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7" y="62"/>
                  <a:pt x="48" y="61"/>
                  <a:pt x="48" y="60"/>
                </a:cubicBezTo>
                <a:cubicBezTo>
                  <a:pt x="48" y="52"/>
                  <a:pt x="48" y="52"/>
                  <a:pt x="48" y="52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7"/>
                  <a:pt x="57" y="27"/>
                  <a:pt x="57" y="27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0"/>
                  <a:pt x="55" y="0"/>
                </a:cubicBezTo>
                <a:close/>
                <a:moveTo>
                  <a:pt x="3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9"/>
                  <a:pt x="21" y="9"/>
                  <a:pt x="21" y="9"/>
                </a:cubicBezTo>
                <a:cubicBezTo>
                  <a:pt x="3" y="9"/>
                  <a:pt x="3" y="9"/>
                  <a:pt x="3" y="9"/>
                </a:cubicBezTo>
                <a:lnTo>
                  <a:pt x="3" y="4"/>
                </a:lnTo>
                <a:close/>
                <a:moveTo>
                  <a:pt x="10" y="48"/>
                </a:moveTo>
                <a:cubicBezTo>
                  <a:pt x="3" y="27"/>
                  <a:pt x="3" y="27"/>
                  <a:pt x="3" y="27"/>
                </a:cubicBezTo>
                <a:cubicBezTo>
                  <a:pt x="3" y="12"/>
                  <a:pt x="3" y="12"/>
                  <a:pt x="3" y="12"/>
                </a:cubicBezTo>
                <a:cubicBezTo>
                  <a:pt x="10" y="12"/>
                  <a:pt x="10" y="12"/>
                  <a:pt x="10" y="12"/>
                </a:cubicBezTo>
                <a:lnTo>
                  <a:pt x="10" y="48"/>
                </a:lnTo>
                <a:close/>
                <a:moveTo>
                  <a:pt x="25" y="59"/>
                </a:moveTo>
                <a:cubicBezTo>
                  <a:pt x="12" y="59"/>
                  <a:pt x="12" y="59"/>
                  <a:pt x="12" y="59"/>
                </a:cubicBezTo>
                <a:cubicBezTo>
                  <a:pt x="12" y="54"/>
                  <a:pt x="12" y="54"/>
                  <a:pt x="12" y="54"/>
                </a:cubicBezTo>
                <a:cubicBezTo>
                  <a:pt x="25" y="54"/>
                  <a:pt x="25" y="54"/>
                  <a:pt x="25" y="54"/>
                </a:cubicBezTo>
                <a:lnTo>
                  <a:pt x="25" y="59"/>
                </a:lnTo>
                <a:close/>
                <a:moveTo>
                  <a:pt x="25" y="43"/>
                </a:moveTo>
                <a:cubicBezTo>
                  <a:pt x="25" y="50"/>
                  <a:pt x="25" y="50"/>
                  <a:pt x="25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12"/>
                  <a:pt x="13" y="12"/>
                  <a:pt x="13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9"/>
                  <a:pt x="22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29"/>
                  <a:pt x="36" y="28"/>
                  <a:pt x="36" y="27"/>
                </a:cubicBezTo>
                <a:cubicBezTo>
                  <a:pt x="36" y="12"/>
                  <a:pt x="36" y="12"/>
                  <a:pt x="36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50"/>
                  <a:pt x="43" y="50"/>
                  <a:pt x="43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43"/>
                  <a:pt x="31" y="43"/>
                  <a:pt x="31" y="43"/>
                </a:cubicBezTo>
                <a:lnTo>
                  <a:pt x="25" y="43"/>
                </a:lnTo>
                <a:close/>
                <a:moveTo>
                  <a:pt x="45" y="59"/>
                </a:moveTo>
                <a:cubicBezTo>
                  <a:pt x="31" y="59"/>
                  <a:pt x="31" y="59"/>
                  <a:pt x="31" y="59"/>
                </a:cubicBezTo>
                <a:cubicBezTo>
                  <a:pt x="31" y="54"/>
                  <a:pt x="31" y="54"/>
                  <a:pt x="31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59"/>
                </a:lnTo>
                <a:close/>
                <a:moveTo>
                  <a:pt x="53" y="27"/>
                </a:moveTo>
                <a:cubicBezTo>
                  <a:pt x="46" y="48"/>
                  <a:pt x="46" y="48"/>
                  <a:pt x="46" y="48"/>
                </a:cubicBezTo>
                <a:cubicBezTo>
                  <a:pt x="46" y="12"/>
                  <a:pt x="46" y="12"/>
                  <a:pt x="46" y="12"/>
                </a:cubicBezTo>
                <a:cubicBezTo>
                  <a:pt x="53" y="12"/>
                  <a:pt x="53" y="12"/>
                  <a:pt x="53" y="12"/>
                </a:cubicBezTo>
                <a:lnTo>
                  <a:pt x="53" y="27"/>
                </a:lnTo>
                <a:close/>
                <a:moveTo>
                  <a:pt x="53" y="9"/>
                </a:moveTo>
                <a:cubicBezTo>
                  <a:pt x="36" y="9"/>
                  <a:pt x="36" y="9"/>
                  <a:pt x="36" y="9"/>
                </a:cubicBezTo>
                <a:cubicBezTo>
                  <a:pt x="36" y="4"/>
                  <a:pt x="36" y="4"/>
                  <a:pt x="36" y="4"/>
                </a:cubicBezTo>
                <a:cubicBezTo>
                  <a:pt x="53" y="4"/>
                  <a:pt x="53" y="4"/>
                  <a:pt x="53" y="4"/>
                </a:cubicBezTo>
                <a:lnTo>
                  <a:pt x="53" y="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4"/>
          <p:cNvSpPr/>
          <p:nvPr/>
        </p:nvSpPr>
        <p:spPr>
          <a:xfrm>
            <a:off x="7792915" y="4484510"/>
            <a:ext cx="310350" cy="367835"/>
          </a:xfrm>
          <a:custGeom>
            <a:avLst/>
            <a:gdLst/>
            <a:ahLst/>
            <a:cxnLst/>
            <a:rect l="l" t="t" r="r" b="b"/>
            <a:pathLst>
              <a:path w="54" h="64" extrusionOk="0">
                <a:moveTo>
                  <a:pt x="48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3"/>
                  <a:pt x="36" y="0"/>
                  <a:pt x="3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5" y="3"/>
                  <a:pt x="15" y="6"/>
                </a:cubicBezTo>
                <a:cubicBezTo>
                  <a:pt x="15" y="9"/>
                  <a:pt x="15" y="9"/>
                  <a:pt x="15" y="9"/>
                </a:cubicBezTo>
                <a:cubicBezTo>
                  <a:pt x="6" y="9"/>
                  <a:pt x="6" y="9"/>
                  <a:pt x="6" y="9"/>
                </a:cubicBezTo>
                <a:cubicBezTo>
                  <a:pt x="3" y="9"/>
                  <a:pt x="0" y="11"/>
                  <a:pt x="0" y="1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1"/>
                  <a:pt x="7" y="64"/>
                  <a:pt x="10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7" y="64"/>
                  <a:pt x="50" y="61"/>
                  <a:pt x="50" y="58"/>
                </a:cubicBezTo>
                <a:cubicBezTo>
                  <a:pt x="50" y="20"/>
                  <a:pt x="50" y="20"/>
                  <a:pt x="50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3" y="20"/>
                  <a:pt x="54" y="19"/>
                  <a:pt x="54" y="18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1"/>
                  <a:pt x="51" y="9"/>
                  <a:pt x="48" y="9"/>
                </a:cubicBezTo>
                <a:close/>
                <a:moveTo>
                  <a:pt x="18" y="6"/>
                </a:moveTo>
                <a:cubicBezTo>
                  <a:pt x="18" y="5"/>
                  <a:pt x="19" y="4"/>
                  <a:pt x="21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5" y="4"/>
                  <a:pt x="36" y="5"/>
                  <a:pt x="36" y="6"/>
                </a:cubicBezTo>
                <a:cubicBezTo>
                  <a:pt x="36" y="9"/>
                  <a:pt x="36" y="9"/>
                  <a:pt x="36" y="9"/>
                </a:cubicBezTo>
                <a:cubicBezTo>
                  <a:pt x="18" y="9"/>
                  <a:pt x="18" y="9"/>
                  <a:pt x="18" y="9"/>
                </a:cubicBezTo>
                <a:lnTo>
                  <a:pt x="18" y="6"/>
                </a:lnTo>
                <a:close/>
                <a:moveTo>
                  <a:pt x="47" y="58"/>
                </a:moveTo>
                <a:cubicBezTo>
                  <a:pt x="47" y="59"/>
                  <a:pt x="45" y="60"/>
                  <a:pt x="44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8" y="60"/>
                  <a:pt x="7" y="59"/>
                  <a:pt x="7" y="58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7"/>
                  <a:pt x="15" y="48"/>
                  <a:pt x="16" y="48"/>
                </a:cubicBezTo>
                <a:cubicBezTo>
                  <a:pt x="17" y="48"/>
                  <a:pt x="18" y="47"/>
                  <a:pt x="18" y="46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3"/>
                  <a:pt x="26" y="54"/>
                  <a:pt x="27" y="54"/>
                </a:cubicBezTo>
                <a:cubicBezTo>
                  <a:pt x="28" y="54"/>
                  <a:pt x="29" y="53"/>
                  <a:pt x="29" y="52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7"/>
                  <a:pt x="37" y="48"/>
                  <a:pt x="38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20"/>
                  <a:pt x="40" y="20"/>
                  <a:pt x="40" y="20"/>
                </a:cubicBezTo>
                <a:cubicBezTo>
                  <a:pt x="40" y="20"/>
                  <a:pt x="39" y="20"/>
                  <a:pt x="39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58"/>
                </a:lnTo>
                <a:close/>
                <a:moveTo>
                  <a:pt x="50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3"/>
                  <a:pt x="5" y="12"/>
                  <a:pt x="6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50" y="13"/>
                  <a:pt x="50" y="14"/>
                </a:cubicBezTo>
                <a:lnTo>
                  <a:pt x="50" y="1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34"/>
          <p:cNvSpPr/>
          <p:nvPr/>
        </p:nvSpPr>
        <p:spPr>
          <a:xfrm>
            <a:off x="2997322" y="2266697"/>
            <a:ext cx="270119" cy="402320"/>
          </a:xfrm>
          <a:custGeom>
            <a:avLst/>
            <a:gdLst/>
            <a:ahLst/>
            <a:cxnLst/>
            <a:rect l="l" t="t" r="r" b="b"/>
            <a:pathLst>
              <a:path w="47" h="70" extrusionOk="0">
                <a:moveTo>
                  <a:pt x="35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4"/>
                  <a:pt x="5" y="70"/>
                  <a:pt x="12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42" y="70"/>
                  <a:pt x="47" y="64"/>
                  <a:pt x="47" y="5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5"/>
                  <a:pt x="42" y="0"/>
                  <a:pt x="35" y="0"/>
                </a:cubicBezTo>
                <a:close/>
                <a:moveTo>
                  <a:pt x="12" y="3"/>
                </a:moveTo>
                <a:cubicBezTo>
                  <a:pt x="35" y="3"/>
                  <a:pt x="35" y="3"/>
                  <a:pt x="35" y="3"/>
                </a:cubicBezTo>
                <a:cubicBezTo>
                  <a:pt x="40" y="3"/>
                  <a:pt x="43" y="7"/>
                  <a:pt x="43" y="12"/>
                </a:cubicBezTo>
                <a:cubicBezTo>
                  <a:pt x="43" y="48"/>
                  <a:pt x="43" y="48"/>
                  <a:pt x="4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7"/>
                  <a:pt x="7" y="3"/>
                  <a:pt x="12" y="3"/>
                </a:cubicBezTo>
                <a:close/>
                <a:moveTo>
                  <a:pt x="35" y="66"/>
                </a:moveTo>
                <a:cubicBezTo>
                  <a:pt x="12" y="66"/>
                  <a:pt x="12" y="66"/>
                  <a:pt x="12" y="66"/>
                </a:cubicBezTo>
                <a:cubicBezTo>
                  <a:pt x="7" y="66"/>
                  <a:pt x="3" y="62"/>
                  <a:pt x="3" y="58"/>
                </a:cubicBezTo>
                <a:cubicBezTo>
                  <a:pt x="3" y="52"/>
                  <a:pt x="3" y="52"/>
                  <a:pt x="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62"/>
                  <a:pt x="40" y="66"/>
                  <a:pt x="35" y="6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34"/>
          <p:cNvSpPr/>
          <p:nvPr/>
        </p:nvSpPr>
        <p:spPr>
          <a:xfrm>
            <a:off x="3112266" y="2582806"/>
            <a:ext cx="40230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34"/>
          <p:cNvSpPr/>
          <p:nvPr/>
        </p:nvSpPr>
        <p:spPr>
          <a:xfrm>
            <a:off x="3910633" y="5029294"/>
            <a:ext cx="419547" cy="345804"/>
          </a:xfrm>
          <a:custGeom>
            <a:avLst/>
            <a:gdLst/>
            <a:ahLst/>
            <a:cxnLst/>
            <a:rect l="l" t="t" r="r" b="b"/>
            <a:pathLst>
              <a:path w="73" h="60" extrusionOk="0">
                <a:moveTo>
                  <a:pt x="67" y="11"/>
                </a:moveTo>
                <a:cubicBezTo>
                  <a:pt x="51" y="11"/>
                  <a:pt x="51" y="11"/>
                  <a:pt x="51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4"/>
                  <a:pt x="47" y="0"/>
                  <a:pt x="4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6" y="0"/>
                  <a:pt x="22" y="4"/>
                  <a:pt x="22" y="8"/>
                </a:cubicBezTo>
                <a:cubicBezTo>
                  <a:pt x="22" y="11"/>
                  <a:pt x="22" y="11"/>
                  <a:pt x="22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3"/>
                  <a:pt x="0" y="1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70" y="60"/>
                  <a:pt x="73" y="57"/>
                  <a:pt x="73" y="54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3"/>
                  <a:pt x="70" y="11"/>
                  <a:pt x="67" y="11"/>
                </a:cubicBezTo>
                <a:close/>
                <a:moveTo>
                  <a:pt x="26" y="8"/>
                </a:moveTo>
                <a:cubicBezTo>
                  <a:pt x="26" y="6"/>
                  <a:pt x="28" y="4"/>
                  <a:pt x="30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5" y="4"/>
                  <a:pt x="47" y="6"/>
                  <a:pt x="47" y="8"/>
                </a:cubicBezTo>
                <a:cubicBezTo>
                  <a:pt x="47" y="11"/>
                  <a:pt x="47" y="11"/>
                  <a:pt x="47" y="11"/>
                </a:cubicBezTo>
                <a:cubicBezTo>
                  <a:pt x="26" y="11"/>
                  <a:pt x="26" y="11"/>
                  <a:pt x="26" y="11"/>
                </a:cubicBezTo>
                <a:lnTo>
                  <a:pt x="26" y="8"/>
                </a:lnTo>
                <a:close/>
                <a:moveTo>
                  <a:pt x="70" y="54"/>
                </a:moveTo>
                <a:cubicBezTo>
                  <a:pt x="70" y="55"/>
                  <a:pt x="68" y="56"/>
                  <a:pt x="67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5" y="56"/>
                  <a:pt x="3" y="55"/>
                  <a:pt x="3" y="54"/>
                </a:cubicBezTo>
                <a:cubicBezTo>
                  <a:pt x="3" y="31"/>
                  <a:pt x="3" y="31"/>
                  <a:pt x="3" y="31"/>
                </a:cubicBezTo>
                <a:cubicBezTo>
                  <a:pt x="70" y="31"/>
                  <a:pt x="70" y="31"/>
                  <a:pt x="70" y="31"/>
                </a:cubicBezTo>
                <a:lnTo>
                  <a:pt x="70" y="54"/>
                </a:lnTo>
                <a:close/>
                <a:moveTo>
                  <a:pt x="70" y="27"/>
                </a:moveTo>
                <a:cubicBezTo>
                  <a:pt x="3" y="27"/>
                  <a:pt x="3" y="27"/>
                  <a:pt x="3" y="2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5"/>
                  <a:pt x="5" y="14"/>
                  <a:pt x="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70" y="15"/>
                  <a:pt x="70" y="17"/>
                </a:cubicBezTo>
                <a:lnTo>
                  <a:pt x="70" y="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34"/>
          <p:cNvSpPr/>
          <p:nvPr/>
        </p:nvSpPr>
        <p:spPr>
          <a:xfrm>
            <a:off x="3996841" y="5254402"/>
            <a:ext cx="34483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4"/>
          <p:cNvSpPr/>
          <p:nvPr/>
        </p:nvSpPr>
        <p:spPr>
          <a:xfrm>
            <a:off x="4215236" y="5254402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4"/>
          <p:cNvSpPr/>
          <p:nvPr/>
        </p:nvSpPr>
        <p:spPr>
          <a:xfrm>
            <a:off x="6734325" y="5019358"/>
            <a:ext cx="442536" cy="391783"/>
          </a:xfrm>
          <a:custGeom>
            <a:avLst/>
            <a:gdLst/>
            <a:ahLst/>
            <a:cxnLst/>
            <a:rect l="l" t="t" r="r" b="b"/>
            <a:pathLst>
              <a:path w="77" h="68" extrusionOk="0">
                <a:moveTo>
                  <a:pt x="6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2"/>
                  <a:pt x="5" y="57"/>
                  <a:pt x="11" y="57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60"/>
                  <a:pt x="29" y="64"/>
                  <a:pt x="28" y="65"/>
                </a:cubicBezTo>
                <a:cubicBezTo>
                  <a:pt x="27" y="65"/>
                  <a:pt x="27" y="65"/>
                  <a:pt x="26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20" y="66"/>
                  <a:pt x="20" y="67"/>
                </a:cubicBezTo>
                <a:cubicBezTo>
                  <a:pt x="20" y="68"/>
                  <a:pt x="20" y="68"/>
                  <a:pt x="21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68"/>
                  <a:pt x="57" y="68"/>
                  <a:pt x="57" y="67"/>
                </a:cubicBezTo>
                <a:cubicBezTo>
                  <a:pt x="57" y="66"/>
                  <a:pt x="57" y="65"/>
                  <a:pt x="56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0" y="65"/>
                  <a:pt x="50" y="65"/>
                  <a:pt x="49" y="65"/>
                </a:cubicBezTo>
                <a:cubicBezTo>
                  <a:pt x="48" y="64"/>
                  <a:pt x="48" y="60"/>
                  <a:pt x="48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72" y="57"/>
                  <a:pt x="77" y="52"/>
                  <a:pt x="77" y="4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5"/>
                  <a:pt x="72" y="0"/>
                  <a:pt x="66" y="0"/>
                </a:cubicBezTo>
                <a:close/>
                <a:moveTo>
                  <a:pt x="11" y="3"/>
                </a:moveTo>
                <a:cubicBezTo>
                  <a:pt x="66" y="3"/>
                  <a:pt x="66" y="3"/>
                  <a:pt x="66" y="3"/>
                </a:cubicBezTo>
                <a:cubicBezTo>
                  <a:pt x="70" y="3"/>
                  <a:pt x="73" y="7"/>
                  <a:pt x="73" y="11"/>
                </a:cubicBezTo>
                <a:cubicBezTo>
                  <a:pt x="73" y="41"/>
                  <a:pt x="73" y="41"/>
                  <a:pt x="7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7"/>
                  <a:pt x="7" y="3"/>
                  <a:pt x="11" y="3"/>
                </a:cubicBezTo>
                <a:close/>
                <a:moveTo>
                  <a:pt x="46" y="65"/>
                </a:moveTo>
                <a:cubicBezTo>
                  <a:pt x="31" y="65"/>
                  <a:pt x="31" y="65"/>
                  <a:pt x="31" y="65"/>
                </a:cubicBezTo>
                <a:cubicBezTo>
                  <a:pt x="32" y="63"/>
                  <a:pt x="32" y="60"/>
                  <a:pt x="3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60"/>
                  <a:pt x="45" y="63"/>
                  <a:pt x="46" y="65"/>
                </a:cubicBezTo>
                <a:close/>
                <a:moveTo>
                  <a:pt x="66" y="53"/>
                </a:moveTo>
                <a:cubicBezTo>
                  <a:pt x="11" y="53"/>
                  <a:pt x="11" y="53"/>
                  <a:pt x="11" y="53"/>
                </a:cubicBezTo>
                <a:cubicBezTo>
                  <a:pt x="7" y="53"/>
                  <a:pt x="3" y="50"/>
                  <a:pt x="3" y="46"/>
                </a:cubicBezTo>
                <a:cubicBezTo>
                  <a:pt x="3" y="44"/>
                  <a:pt x="3" y="44"/>
                  <a:pt x="3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6"/>
                  <a:pt x="73" y="46"/>
                  <a:pt x="73" y="46"/>
                </a:cubicBezTo>
                <a:cubicBezTo>
                  <a:pt x="73" y="50"/>
                  <a:pt x="70" y="53"/>
                  <a:pt x="66" y="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4"/>
          <p:cNvSpPr/>
          <p:nvPr/>
        </p:nvSpPr>
        <p:spPr>
          <a:xfrm>
            <a:off x="6941225" y="5278950"/>
            <a:ext cx="28736" cy="28737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4"/>
          <p:cNvSpPr/>
          <p:nvPr/>
        </p:nvSpPr>
        <p:spPr>
          <a:xfrm>
            <a:off x="4845910" y="5087726"/>
            <a:ext cx="402305" cy="287371"/>
          </a:xfrm>
          <a:custGeom>
            <a:avLst/>
            <a:gdLst/>
            <a:ahLst/>
            <a:cxnLst/>
            <a:rect l="l" t="t" r="r" b="b"/>
            <a:pathLst>
              <a:path w="70" h="50" extrusionOk="0">
                <a:moveTo>
                  <a:pt x="70" y="13"/>
                </a:moveTo>
                <a:cubicBezTo>
                  <a:pt x="69" y="13"/>
                  <a:pt x="69" y="13"/>
                  <a:pt x="68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2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0" y="7"/>
                  <a:pt x="0" y="7"/>
                </a:cubicBezTo>
                <a:cubicBezTo>
                  <a:pt x="0" y="8"/>
                  <a:pt x="0" y="8"/>
                  <a:pt x="0" y="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7" y="50"/>
                  <a:pt x="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50"/>
                  <a:pt x="63" y="49"/>
                  <a:pt x="63" y="49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4"/>
                  <a:pt x="70" y="14"/>
                  <a:pt x="70" y="13"/>
                </a:cubicBezTo>
                <a:close/>
                <a:moveTo>
                  <a:pt x="10" y="4"/>
                </a:moveTo>
                <a:cubicBezTo>
                  <a:pt x="60" y="4"/>
                  <a:pt x="60" y="4"/>
                  <a:pt x="60" y="4"/>
                </a:cubicBezTo>
                <a:cubicBezTo>
                  <a:pt x="60" y="13"/>
                  <a:pt x="60" y="13"/>
                  <a:pt x="60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8" y="7"/>
                  <a:pt x="18" y="7"/>
                </a:cubicBezTo>
                <a:cubicBezTo>
                  <a:pt x="10" y="7"/>
                  <a:pt x="10" y="7"/>
                  <a:pt x="10" y="7"/>
                </a:cubicBezTo>
                <a:lnTo>
                  <a:pt x="10" y="4"/>
                </a:lnTo>
                <a:close/>
                <a:moveTo>
                  <a:pt x="60" y="47"/>
                </a:moveTo>
                <a:cubicBezTo>
                  <a:pt x="9" y="47"/>
                  <a:pt x="9" y="47"/>
                  <a:pt x="9" y="47"/>
                </a:cubicBezTo>
                <a:cubicBezTo>
                  <a:pt x="3" y="10"/>
                  <a:pt x="3" y="10"/>
                  <a:pt x="3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25" y="16"/>
                  <a:pt x="25" y="16"/>
                  <a:pt x="2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66" y="16"/>
                  <a:pt x="66" y="16"/>
                  <a:pt x="66" y="16"/>
                </a:cubicBezTo>
                <a:lnTo>
                  <a:pt x="60" y="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4"/>
          <p:cNvSpPr/>
          <p:nvPr/>
        </p:nvSpPr>
        <p:spPr>
          <a:xfrm>
            <a:off x="8719406" y="4556385"/>
            <a:ext cx="183911" cy="247139"/>
          </a:xfrm>
          <a:custGeom>
            <a:avLst/>
            <a:gdLst/>
            <a:ahLst/>
            <a:cxnLst/>
            <a:rect l="l" t="t" r="r" b="b"/>
            <a:pathLst>
              <a:path w="32" h="43" extrusionOk="0">
                <a:moveTo>
                  <a:pt x="29" y="0"/>
                </a:moveTo>
                <a:cubicBezTo>
                  <a:pt x="28" y="0"/>
                  <a:pt x="28" y="0"/>
                  <a:pt x="27" y="1"/>
                </a:cubicBezTo>
                <a:cubicBezTo>
                  <a:pt x="14" y="9"/>
                  <a:pt x="14" y="9"/>
                  <a:pt x="14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0" y="11"/>
                  <a:pt x="0" y="1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1"/>
                  <a:pt x="3" y="33"/>
                  <a:pt x="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27" y="42"/>
                  <a:pt x="27" y="42"/>
                  <a:pt x="27" y="42"/>
                </a:cubicBezTo>
                <a:cubicBezTo>
                  <a:pt x="28" y="43"/>
                  <a:pt x="28" y="43"/>
                  <a:pt x="29" y="43"/>
                </a:cubicBezTo>
                <a:cubicBezTo>
                  <a:pt x="30" y="43"/>
                  <a:pt x="31" y="42"/>
                  <a:pt x="31" y="42"/>
                </a:cubicBezTo>
                <a:cubicBezTo>
                  <a:pt x="31" y="41"/>
                  <a:pt x="32" y="41"/>
                  <a:pt x="32" y="40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1"/>
                  <a:pt x="30" y="0"/>
                  <a:pt x="29" y="0"/>
                </a:cubicBezTo>
                <a:close/>
                <a:moveTo>
                  <a:pt x="13" y="30"/>
                </a:moveTo>
                <a:cubicBezTo>
                  <a:pt x="5" y="30"/>
                  <a:pt x="5" y="30"/>
                  <a:pt x="5" y="30"/>
                </a:cubicBezTo>
                <a:cubicBezTo>
                  <a:pt x="4" y="30"/>
                  <a:pt x="3" y="30"/>
                  <a:pt x="3" y="29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3"/>
                  <a:pt x="4" y="12"/>
                  <a:pt x="5" y="12"/>
                </a:cubicBezTo>
                <a:cubicBezTo>
                  <a:pt x="13" y="12"/>
                  <a:pt x="13" y="12"/>
                  <a:pt x="13" y="12"/>
                </a:cubicBezTo>
                <a:lnTo>
                  <a:pt x="13" y="30"/>
                </a:lnTo>
                <a:close/>
                <a:moveTo>
                  <a:pt x="29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1"/>
                  <a:pt x="15" y="11"/>
                  <a:pt x="15" y="11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2"/>
                  <a:pt x="21" y="22"/>
                  <a:pt x="21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8" y="3"/>
                  <a:pt x="28" y="3"/>
                  <a:pt x="28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3"/>
                  <a:pt x="29" y="3"/>
                </a:cubicBezTo>
                <a:lnTo>
                  <a:pt x="29" y="4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4"/>
          <p:cNvSpPr/>
          <p:nvPr/>
        </p:nvSpPr>
        <p:spPr>
          <a:xfrm>
            <a:off x="8983778" y="4539143"/>
            <a:ext cx="68967" cy="275876"/>
          </a:xfrm>
          <a:custGeom>
            <a:avLst/>
            <a:gdLst/>
            <a:ahLst/>
            <a:cxnLst/>
            <a:rect l="l" t="t" r="r" b="b"/>
            <a:pathLst>
              <a:path w="12" h="48" extrusionOk="0">
                <a:moveTo>
                  <a:pt x="3" y="1"/>
                </a:move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5" y="8"/>
                  <a:pt x="8" y="16"/>
                  <a:pt x="8" y="24"/>
                </a:cubicBezTo>
                <a:cubicBezTo>
                  <a:pt x="8" y="32"/>
                  <a:pt x="5" y="39"/>
                  <a:pt x="0" y="45"/>
                </a:cubicBezTo>
                <a:cubicBezTo>
                  <a:pt x="0" y="46"/>
                  <a:pt x="0" y="47"/>
                  <a:pt x="1" y="47"/>
                </a:cubicBezTo>
                <a:cubicBezTo>
                  <a:pt x="1" y="47"/>
                  <a:pt x="1" y="48"/>
                  <a:pt x="2" y="48"/>
                </a:cubicBezTo>
                <a:cubicBezTo>
                  <a:pt x="2" y="48"/>
                  <a:pt x="3" y="47"/>
                  <a:pt x="3" y="47"/>
                </a:cubicBezTo>
                <a:cubicBezTo>
                  <a:pt x="8" y="41"/>
                  <a:pt x="12" y="32"/>
                  <a:pt x="12" y="24"/>
                </a:cubicBezTo>
                <a:cubicBezTo>
                  <a:pt x="12" y="15"/>
                  <a:pt x="8" y="7"/>
                  <a:pt x="3" y="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4"/>
          <p:cNvSpPr/>
          <p:nvPr/>
        </p:nvSpPr>
        <p:spPr>
          <a:xfrm>
            <a:off x="9029756" y="4497953"/>
            <a:ext cx="86208" cy="351551"/>
          </a:xfrm>
          <a:custGeom>
            <a:avLst/>
            <a:gdLst/>
            <a:ahLst/>
            <a:cxnLst/>
            <a:rect l="l" t="t" r="r" b="b"/>
            <a:pathLst>
              <a:path w="15" h="61" extrusionOk="0">
                <a:moveTo>
                  <a:pt x="3" y="1"/>
                </a:move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0" y="3"/>
                </a:cubicBezTo>
                <a:cubicBezTo>
                  <a:pt x="7" y="11"/>
                  <a:pt x="11" y="21"/>
                  <a:pt x="11" y="31"/>
                </a:cubicBezTo>
                <a:cubicBezTo>
                  <a:pt x="11" y="41"/>
                  <a:pt x="7" y="51"/>
                  <a:pt x="1" y="58"/>
                </a:cubicBezTo>
                <a:cubicBezTo>
                  <a:pt x="0" y="59"/>
                  <a:pt x="0" y="60"/>
                  <a:pt x="1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2" y="61"/>
                  <a:pt x="3" y="61"/>
                  <a:pt x="3" y="61"/>
                </a:cubicBezTo>
                <a:cubicBezTo>
                  <a:pt x="10" y="52"/>
                  <a:pt x="15" y="42"/>
                  <a:pt x="15" y="31"/>
                </a:cubicBezTo>
                <a:cubicBezTo>
                  <a:pt x="15" y="20"/>
                  <a:pt x="10" y="9"/>
                  <a:pt x="3" y="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4"/>
          <p:cNvSpPr/>
          <p:nvPr/>
        </p:nvSpPr>
        <p:spPr>
          <a:xfrm>
            <a:off x="8932053" y="4579375"/>
            <a:ext cx="57472" cy="195412"/>
          </a:xfrm>
          <a:custGeom>
            <a:avLst/>
            <a:gdLst/>
            <a:ahLst/>
            <a:cxnLst/>
            <a:rect l="l" t="t" r="r" b="b"/>
            <a:pathLst>
              <a:path w="10" h="34" extrusionOk="0">
                <a:moveTo>
                  <a:pt x="3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2"/>
                  <a:pt x="1" y="3"/>
                </a:cubicBezTo>
                <a:cubicBezTo>
                  <a:pt x="4" y="7"/>
                  <a:pt x="6" y="12"/>
                  <a:pt x="6" y="17"/>
                </a:cubicBezTo>
                <a:cubicBezTo>
                  <a:pt x="6" y="22"/>
                  <a:pt x="4" y="27"/>
                  <a:pt x="1" y="31"/>
                </a:cubicBezTo>
                <a:cubicBezTo>
                  <a:pt x="0" y="32"/>
                  <a:pt x="0" y="33"/>
                  <a:pt x="1" y="34"/>
                </a:cubicBezTo>
                <a:cubicBezTo>
                  <a:pt x="1" y="34"/>
                  <a:pt x="2" y="34"/>
                  <a:pt x="2" y="34"/>
                </a:cubicBezTo>
                <a:cubicBezTo>
                  <a:pt x="2" y="34"/>
                  <a:pt x="3" y="34"/>
                  <a:pt x="3" y="34"/>
                </a:cubicBezTo>
                <a:cubicBezTo>
                  <a:pt x="7" y="29"/>
                  <a:pt x="10" y="23"/>
                  <a:pt x="10" y="17"/>
                </a:cubicBezTo>
                <a:cubicBezTo>
                  <a:pt x="10" y="11"/>
                  <a:pt x="7" y="5"/>
                  <a:pt x="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4"/>
          <p:cNvSpPr/>
          <p:nvPr/>
        </p:nvSpPr>
        <p:spPr>
          <a:xfrm>
            <a:off x="4016956" y="5684649"/>
            <a:ext cx="264372" cy="368794"/>
          </a:xfrm>
          <a:custGeom>
            <a:avLst/>
            <a:gdLst/>
            <a:ahLst/>
            <a:cxnLst/>
            <a:rect l="l" t="t" r="r" b="b"/>
            <a:pathLst>
              <a:path w="46" h="64" extrusionOk="0">
                <a:moveTo>
                  <a:pt x="42" y="0"/>
                </a:moveTo>
                <a:cubicBezTo>
                  <a:pt x="41" y="0"/>
                  <a:pt x="40" y="1"/>
                  <a:pt x="39" y="2"/>
                </a:cubicBezTo>
                <a:cubicBezTo>
                  <a:pt x="19" y="15"/>
                  <a:pt x="19" y="15"/>
                  <a:pt x="19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3" y="15"/>
                  <a:pt x="0" y="18"/>
                  <a:pt x="0" y="2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7"/>
                  <a:pt x="3" y="50"/>
                  <a:pt x="6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39" y="63"/>
                  <a:pt x="39" y="63"/>
                  <a:pt x="39" y="63"/>
                </a:cubicBezTo>
                <a:cubicBezTo>
                  <a:pt x="40" y="64"/>
                  <a:pt x="41" y="64"/>
                  <a:pt x="42" y="64"/>
                </a:cubicBezTo>
                <a:cubicBezTo>
                  <a:pt x="43" y="64"/>
                  <a:pt x="44" y="64"/>
                  <a:pt x="45" y="63"/>
                </a:cubicBezTo>
                <a:cubicBezTo>
                  <a:pt x="45" y="62"/>
                  <a:pt x="46" y="61"/>
                  <a:pt x="46" y="60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2"/>
                  <a:pt x="44" y="0"/>
                  <a:pt x="42" y="0"/>
                </a:cubicBezTo>
                <a:close/>
                <a:moveTo>
                  <a:pt x="18" y="46"/>
                </a:moveTo>
                <a:cubicBezTo>
                  <a:pt x="6" y="46"/>
                  <a:pt x="6" y="46"/>
                  <a:pt x="6" y="46"/>
                </a:cubicBezTo>
                <a:cubicBezTo>
                  <a:pt x="5" y="46"/>
                  <a:pt x="3" y="45"/>
                  <a:pt x="3" y="43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0"/>
                  <a:pt x="5" y="19"/>
                  <a:pt x="6" y="19"/>
                </a:cubicBezTo>
                <a:cubicBezTo>
                  <a:pt x="18" y="19"/>
                  <a:pt x="18" y="19"/>
                  <a:pt x="18" y="19"/>
                </a:cubicBezTo>
                <a:lnTo>
                  <a:pt x="18" y="46"/>
                </a:lnTo>
                <a:close/>
                <a:moveTo>
                  <a:pt x="42" y="60"/>
                </a:move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1" y="60"/>
                  <a:pt x="41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29" y="34"/>
                  <a:pt x="30" y="34"/>
                </a:cubicBezTo>
                <a:cubicBezTo>
                  <a:pt x="31" y="34"/>
                  <a:pt x="32" y="33"/>
                  <a:pt x="32" y="3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4"/>
                  <a:pt x="42" y="4"/>
                  <a:pt x="42" y="4"/>
                </a:cubicBezTo>
                <a:cubicBezTo>
                  <a:pt x="42" y="4"/>
                  <a:pt x="42" y="5"/>
                  <a:pt x="42" y="5"/>
                </a:cubicBezTo>
                <a:lnTo>
                  <a:pt x="42" y="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4"/>
          <p:cNvSpPr/>
          <p:nvPr/>
        </p:nvSpPr>
        <p:spPr>
          <a:xfrm>
            <a:off x="3910633" y="2283939"/>
            <a:ext cx="373569" cy="367835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3"/>
                  <a:pt x="15" y="64"/>
                  <a:pt x="15" y="64"/>
                </a:cubicBezTo>
                <a:cubicBezTo>
                  <a:pt x="16" y="64"/>
                  <a:pt x="17" y="64"/>
                  <a:pt x="17" y="64"/>
                </a:cubicBezTo>
                <a:cubicBezTo>
                  <a:pt x="33" y="48"/>
                  <a:pt x="33" y="48"/>
                  <a:pt x="33" y="48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1" y="64"/>
                  <a:pt x="51" y="64"/>
                </a:cubicBezTo>
                <a:cubicBezTo>
                  <a:pt x="51" y="64"/>
                  <a:pt x="52" y="64"/>
                  <a:pt x="52" y="64"/>
                </a:cubicBezTo>
                <a:cubicBezTo>
                  <a:pt x="52" y="64"/>
                  <a:pt x="53" y="63"/>
                  <a:pt x="53" y="62"/>
                </a:cubicBezTo>
                <a:cubicBezTo>
                  <a:pt x="53" y="3"/>
                  <a:pt x="53" y="3"/>
                  <a:pt x="53" y="3"/>
                </a:cubicBezTo>
                <a:cubicBezTo>
                  <a:pt x="63" y="3"/>
                  <a:pt x="63" y="3"/>
                  <a:pt x="63" y="3"/>
                </a:cubicBezTo>
                <a:cubicBezTo>
                  <a:pt x="64" y="3"/>
                  <a:pt x="65" y="2"/>
                  <a:pt x="65" y="1"/>
                </a:cubicBezTo>
                <a:cubicBezTo>
                  <a:pt x="65" y="0"/>
                  <a:pt x="64" y="0"/>
                  <a:pt x="63" y="0"/>
                </a:cubicBezTo>
                <a:close/>
                <a:moveTo>
                  <a:pt x="49" y="59"/>
                </a:move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4" y="44"/>
                  <a:pt x="33" y="44"/>
                </a:cubicBezTo>
                <a:cubicBezTo>
                  <a:pt x="33" y="44"/>
                  <a:pt x="33" y="44"/>
                  <a:pt x="32" y="44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4"/>
                  <a:pt x="18" y="4"/>
                  <a:pt x="18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3" y="32"/>
                </a:cubicBezTo>
                <a:cubicBezTo>
                  <a:pt x="35" y="32"/>
                  <a:pt x="35" y="32"/>
                  <a:pt x="35" y="31"/>
                </a:cubicBezTo>
                <a:cubicBezTo>
                  <a:pt x="35" y="4"/>
                  <a:pt x="35" y="4"/>
                  <a:pt x="35" y="4"/>
                </a:cubicBezTo>
                <a:cubicBezTo>
                  <a:pt x="49" y="4"/>
                  <a:pt x="49" y="4"/>
                  <a:pt x="49" y="4"/>
                </a:cubicBezTo>
                <a:lnTo>
                  <a:pt x="49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4"/>
          <p:cNvSpPr/>
          <p:nvPr/>
        </p:nvSpPr>
        <p:spPr>
          <a:xfrm>
            <a:off x="5757703" y="5029294"/>
            <a:ext cx="396558" cy="368794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65" y="6"/>
                </a:moveTo>
                <a:cubicBezTo>
                  <a:pt x="57" y="6"/>
                  <a:pt x="57" y="6"/>
                  <a:pt x="57" y="6"/>
                </a:cubicBezTo>
                <a:cubicBezTo>
                  <a:pt x="58" y="3"/>
                  <a:pt x="58" y="1"/>
                  <a:pt x="58" y="1"/>
                </a:cubicBezTo>
                <a:cubicBezTo>
                  <a:pt x="58" y="0"/>
                  <a:pt x="57" y="0"/>
                  <a:pt x="5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7" y="0"/>
                  <a:pt x="3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3"/>
                  <a:pt x="12" y="6"/>
                </a:cubicBezTo>
                <a:cubicBezTo>
                  <a:pt x="4" y="6"/>
                  <a:pt x="4" y="6"/>
                  <a:pt x="4" y="6"/>
                </a:cubicBezTo>
                <a:cubicBezTo>
                  <a:pt x="2" y="6"/>
                  <a:pt x="0" y="7"/>
                  <a:pt x="0" y="9"/>
                </a:cubicBezTo>
                <a:cubicBezTo>
                  <a:pt x="0" y="10"/>
                  <a:pt x="0" y="16"/>
                  <a:pt x="3" y="22"/>
                </a:cubicBezTo>
                <a:cubicBezTo>
                  <a:pt x="6" y="30"/>
                  <a:pt x="12" y="34"/>
                  <a:pt x="20" y="35"/>
                </a:cubicBezTo>
                <a:cubicBezTo>
                  <a:pt x="20" y="35"/>
                  <a:pt x="20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5" y="41"/>
                  <a:pt x="26" y="46"/>
                  <a:pt x="24" y="49"/>
                </a:cubicBezTo>
                <a:cubicBezTo>
                  <a:pt x="23" y="53"/>
                  <a:pt x="18" y="57"/>
                  <a:pt x="15" y="57"/>
                </a:cubicBezTo>
                <a:cubicBezTo>
                  <a:pt x="14" y="58"/>
                  <a:pt x="14" y="58"/>
                  <a:pt x="14" y="59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4"/>
                  <a:pt x="15" y="64"/>
                  <a:pt x="16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64"/>
                  <a:pt x="55" y="64"/>
                  <a:pt x="55" y="63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8"/>
                  <a:pt x="55" y="58"/>
                  <a:pt x="54" y="57"/>
                </a:cubicBezTo>
                <a:cubicBezTo>
                  <a:pt x="51" y="57"/>
                  <a:pt x="47" y="53"/>
                  <a:pt x="45" y="49"/>
                </a:cubicBezTo>
                <a:cubicBezTo>
                  <a:pt x="44" y="46"/>
                  <a:pt x="45" y="41"/>
                  <a:pt x="48" y="35"/>
                </a:cubicBezTo>
                <a:cubicBezTo>
                  <a:pt x="48" y="35"/>
                  <a:pt x="48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7" y="34"/>
                  <a:pt x="63" y="30"/>
                  <a:pt x="66" y="22"/>
                </a:cubicBezTo>
                <a:cubicBezTo>
                  <a:pt x="69" y="16"/>
                  <a:pt x="69" y="10"/>
                  <a:pt x="69" y="9"/>
                </a:cubicBezTo>
                <a:cubicBezTo>
                  <a:pt x="69" y="7"/>
                  <a:pt x="67" y="6"/>
                  <a:pt x="65" y="6"/>
                </a:cubicBezTo>
                <a:close/>
                <a:moveTo>
                  <a:pt x="6" y="20"/>
                </a:moveTo>
                <a:cubicBezTo>
                  <a:pt x="4" y="15"/>
                  <a:pt x="4" y="10"/>
                  <a:pt x="4" y="9"/>
                </a:cubicBezTo>
                <a:cubicBezTo>
                  <a:pt x="4" y="9"/>
                  <a:pt x="4" y="9"/>
                  <a:pt x="4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10"/>
                  <a:pt x="12" y="10"/>
                  <a:pt x="13" y="10"/>
                </a:cubicBezTo>
                <a:cubicBezTo>
                  <a:pt x="13" y="12"/>
                  <a:pt x="13" y="14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8"/>
                  <a:pt x="14" y="18"/>
                  <a:pt x="14" y="18"/>
                </a:cubicBezTo>
                <a:cubicBezTo>
                  <a:pt x="16" y="22"/>
                  <a:pt x="17" y="27"/>
                  <a:pt x="19" y="31"/>
                </a:cubicBezTo>
                <a:cubicBezTo>
                  <a:pt x="13" y="30"/>
                  <a:pt x="9" y="27"/>
                  <a:pt x="6" y="20"/>
                </a:cubicBezTo>
                <a:close/>
                <a:moveTo>
                  <a:pt x="45" y="33"/>
                </a:moveTo>
                <a:cubicBezTo>
                  <a:pt x="41" y="41"/>
                  <a:pt x="40" y="46"/>
                  <a:pt x="42" y="51"/>
                </a:cubicBezTo>
                <a:cubicBezTo>
                  <a:pt x="44" y="55"/>
                  <a:pt x="48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21" y="59"/>
                  <a:pt x="25" y="55"/>
                  <a:pt x="2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38" y="51"/>
                  <a:pt x="39" y="50"/>
                  <a:pt x="39" y="49"/>
                </a:cubicBezTo>
                <a:cubicBezTo>
                  <a:pt x="39" y="49"/>
                  <a:pt x="38" y="48"/>
                  <a:pt x="37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9" y="44"/>
                  <a:pt x="27" y="39"/>
                  <a:pt x="24" y="33"/>
                </a:cubicBezTo>
                <a:cubicBezTo>
                  <a:pt x="23" y="31"/>
                  <a:pt x="22" y="28"/>
                  <a:pt x="21" y="2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2" y="25"/>
                  <a:pt x="32" y="25"/>
                </a:cubicBezTo>
                <a:cubicBezTo>
                  <a:pt x="32" y="24"/>
                  <a:pt x="32" y="23"/>
                  <a:pt x="31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2"/>
                  <a:pt x="18" y="20"/>
                  <a:pt x="18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1" y="18"/>
                  <a:pt x="41" y="17"/>
                </a:cubicBezTo>
                <a:cubicBezTo>
                  <a:pt x="41" y="16"/>
                  <a:pt x="40" y="16"/>
                  <a:pt x="39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4"/>
                  <a:pt x="16" y="12"/>
                  <a:pt x="16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9" y="11"/>
                  <a:pt x="49" y="10"/>
                  <a:pt x="49" y="9"/>
                </a:cubicBezTo>
                <a:cubicBezTo>
                  <a:pt x="49" y="8"/>
                  <a:pt x="49" y="8"/>
                  <a:pt x="4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5" y="6"/>
                  <a:pt x="15" y="4"/>
                  <a:pt x="15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7"/>
                  <a:pt x="53" y="19"/>
                  <a:pt x="45" y="33"/>
                </a:cubicBezTo>
                <a:close/>
                <a:moveTo>
                  <a:pt x="63" y="20"/>
                </a:moveTo>
                <a:cubicBezTo>
                  <a:pt x="60" y="27"/>
                  <a:pt x="56" y="30"/>
                  <a:pt x="50" y="31"/>
                </a:cubicBezTo>
                <a:cubicBezTo>
                  <a:pt x="54" y="23"/>
                  <a:pt x="56" y="15"/>
                  <a:pt x="57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10"/>
                  <a:pt x="65" y="15"/>
                  <a:pt x="63" y="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4"/>
          <p:cNvSpPr/>
          <p:nvPr/>
        </p:nvSpPr>
        <p:spPr>
          <a:xfrm>
            <a:off x="2949890" y="5009178"/>
            <a:ext cx="385064" cy="386036"/>
          </a:xfrm>
          <a:custGeom>
            <a:avLst/>
            <a:gdLst/>
            <a:ahLst/>
            <a:cxnLst/>
            <a:rect l="l" t="t" r="r" b="b"/>
            <a:pathLst>
              <a:path w="67" h="67" extrusionOk="0">
                <a:moveTo>
                  <a:pt x="59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50" y="0"/>
                </a:cubicBezTo>
                <a:cubicBezTo>
                  <a:pt x="49" y="0"/>
                  <a:pt x="49" y="1"/>
                  <a:pt x="49" y="2"/>
                </a:cubicBezTo>
                <a:cubicBezTo>
                  <a:pt x="49" y="5"/>
                  <a:pt x="49" y="5"/>
                  <a:pt x="49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  <a:cubicBezTo>
                  <a:pt x="15" y="0"/>
                  <a:pt x="14" y="1"/>
                  <a:pt x="14" y="2"/>
                </a:cubicBezTo>
                <a:cubicBezTo>
                  <a:pt x="14" y="5"/>
                  <a:pt x="14" y="5"/>
                  <a:pt x="14" y="5"/>
                </a:cubicBezTo>
                <a:cubicBezTo>
                  <a:pt x="8" y="5"/>
                  <a:pt x="8" y="5"/>
                  <a:pt x="8" y="5"/>
                </a:cubicBezTo>
                <a:cubicBezTo>
                  <a:pt x="3" y="5"/>
                  <a:pt x="0" y="8"/>
                  <a:pt x="0" y="13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7"/>
                  <a:pt x="8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63" y="67"/>
                  <a:pt x="67" y="63"/>
                  <a:pt x="67" y="59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8"/>
                  <a:pt x="63" y="5"/>
                  <a:pt x="59" y="5"/>
                </a:cubicBezTo>
                <a:close/>
                <a:moveTo>
                  <a:pt x="63" y="59"/>
                </a:moveTo>
                <a:cubicBezTo>
                  <a:pt x="63" y="61"/>
                  <a:pt x="61" y="63"/>
                  <a:pt x="59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5" y="63"/>
                  <a:pt x="3" y="61"/>
                  <a:pt x="3" y="59"/>
                </a:cubicBezTo>
                <a:cubicBezTo>
                  <a:pt x="3" y="21"/>
                  <a:pt x="3" y="21"/>
                  <a:pt x="3" y="21"/>
                </a:cubicBezTo>
                <a:cubicBezTo>
                  <a:pt x="63" y="21"/>
                  <a:pt x="63" y="21"/>
                  <a:pt x="63" y="21"/>
                </a:cubicBezTo>
                <a:lnTo>
                  <a:pt x="63" y="59"/>
                </a:lnTo>
                <a:close/>
                <a:moveTo>
                  <a:pt x="6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0"/>
                  <a:pt x="5" y="8"/>
                  <a:pt x="8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3"/>
                  <a:pt x="15" y="14"/>
                  <a:pt x="16" y="14"/>
                </a:cubicBezTo>
                <a:cubicBezTo>
                  <a:pt x="17" y="14"/>
                  <a:pt x="18" y="13"/>
                  <a:pt x="18" y="12"/>
                </a:cubicBezTo>
                <a:cubicBezTo>
                  <a:pt x="18" y="8"/>
                  <a:pt x="18" y="8"/>
                  <a:pt x="18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4"/>
                  <a:pt x="50" y="14"/>
                </a:cubicBezTo>
                <a:cubicBezTo>
                  <a:pt x="51" y="14"/>
                  <a:pt x="52" y="13"/>
                  <a:pt x="52" y="12"/>
                </a:cubicBezTo>
                <a:cubicBezTo>
                  <a:pt x="52" y="8"/>
                  <a:pt x="52" y="8"/>
                  <a:pt x="52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1" y="8"/>
                  <a:pt x="63" y="10"/>
                  <a:pt x="63" y="13"/>
                </a:cubicBezTo>
                <a:lnTo>
                  <a:pt x="63" y="1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34"/>
          <p:cNvSpPr/>
          <p:nvPr/>
        </p:nvSpPr>
        <p:spPr>
          <a:xfrm>
            <a:off x="3024604" y="525727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" y="11"/>
                  <a:pt x="1" y="11"/>
                </a:cubicBezTo>
                <a:close/>
                <a:moveTo>
                  <a:pt x="3" y="3"/>
                </a:moveTo>
                <a:cubicBezTo>
                  <a:pt x="8" y="3"/>
                  <a:pt x="8" y="3"/>
                  <a:pt x="8" y="3"/>
                </a:cubicBezTo>
                <a:cubicBezTo>
                  <a:pt x="8" y="9"/>
                  <a:pt x="8" y="9"/>
                  <a:pt x="8" y="9"/>
                </a:cubicBezTo>
                <a:cubicBezTo>
                  <a:pt x="3" y="9"/>
                  <a:pt x="3" y="9"/>
                  <a:pt x="3" y="9"/>
                </a:cubicBezTo>
                <a:lnTo>
                  <a:pt x="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34"/>
          <p:cNvSpPr/>
          <p:nvPr/>
        </p:nvSpPr>
        <p:spPr>
          <a:xfrm>
            <a:off x="3110812" y="5257276"/>
            <a:ext cx="57472" cy="63222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1" y="11"/>
                </a:move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0"/>
                  <a:pt x="10" y="1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0"/>
                  <a:pt x="9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1"/>
                  <a:pt x="1" y="11"/>
                </a:cubicBezTo>
                <a:close/>
                <a:moveTo>
                  <a:pt x="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9"/>
                  <a:pt x="2" y="9"/>
                  <a:pt x="2" y="9"/>
                </a:cubicBezTo>
                <a:lnTo>
                  <a:pt x="2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34"/>
          <p:cNvSpPr/>
          <p:nvPr/>
        </p:nvSpPr>
        <p:spPr>
          <a:xfrm>
            <a:off x="3191273" y="525727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2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" y="11"/>
                  <a:pt x="2" y="11"/>
                </a:cubicBezTo>
                <a:close/>
                <a:moveTo>
                  <a:pt x="3" y="3"/>
                </a:moveTo>
                <a:cubicBezTo>
                  <a:pt x="9" y="3"/>
                  <a:pt x="9" y="3"/>
                  <a:pt x="9" y="3"/>
                </a:cubicBezTo>
                <a:cubicBezTo>
                  <a:pt x="9" y="9"/>
                  <a:pt x="9" y="9"/>
                  <a:pt x="9" y="9"/>
                </a:cubicBezTo>
                <a:cubicBezTo>
                  <a:pt x="3" y="9"/>
                  <a:pt x="3" y="9"/>
                  <a:pt x="3" y="9"/>
                </a:cubicBezTo>
                <a:lnTo>
                  <a:pt x="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34"/>
          <p:cNvSpPr/>
          <p:nvPr/>
        </p:nvSpPr>
        <p:spPr>
          <a:xfrm>
            <a:off x="3024604" y="517681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1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1" y="10"/>
                  <a:pt x="11" y="9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0" y="0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0"/>
                  <a:pt x="1" y="10"/>
                </a:cubicBezTo>
                <a:close/>
                <a:moveTo>
                  <a:pt x="3" y="2"/>
                </a:moveTo>
                <a:cubicBezTo>
                  <a:pt x="8" y="2"/>
                  <a:pt x="8" y="2"/>
                  <a:pt x="8" y="2"/>
                </a:cubicBezTo>
                <a:cubicBezTo>
                  <a:pt x="8" y="8"/>
                  <a:pt x="8" y="8"/>
                  <a:pt x="8" y="8"/>
                </a:cubicBezTo>
                <a:cubicBezTo>
                  <a:pt x="3" y="8"/>
                  <a:pt x="3" y="8"/>
                  <a:pt x="3" y="8"/>
                </a:cubicBezTo>
                <a:lnTo>
                  <a:pt x="3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34"/>
          <p:cNvSpPr/>
          <p:nvPr/>
        </p:nvSpPr>
        <p:spPr>
          <a:xfrm>
            <a:off x="3110812" y="5176812"/>
            <a:ext cx="57472" cy="57474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" y="10"/>
                </a:move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0" y="10"/>
                  <a:pt x="10" y="9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0"/>
                  <a:pt x="10" y="0"/>
                  <a:pt x="9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1" y="10"/>
                </a:cubicBezTo>
                <a:close/>
                <a:moveTo>
                  <a:pt x="2" y="2"/>
                </a:moveTo>
                <a:cubicBezTo>
                  <a:pt x="8" y="2"/>
                  <a:pt x="8" y="2"/>
                  <a:pt x="8" y="2"/>
                </a:cubicBezTo>
                <a:cubicBezTo>
                  <a:pt x="8" y="8"/>
                  <a:pt x="8" y="8"/>
                  <a:pt x="8" y="8"/>
                </a:cubicBezTo>
                <a:cubicBezTo>
                  <a:pt x="2" y="8"/>
                  <a:pt x="2" y="8"/>
                  <a:pt x="2" y="8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4"/>
          <p:cNvSpPr/>
          <p:nvPr/>
        </p:nvSpPr>
        <p:spPr>
          <a:xfrm>
            <a:off x="3191273" y="517681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2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1" y="10"/>
                  <a:pt x="11" y="9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0"/>
                  <a:pt x="2" y="10"/>
                </a:cubicBezTo>
                <a:close/>
                <a:moveTo>
                  <a:pt x="3" y="2"/>
                </a:moveTo>
                <a:cubicBezTo>
                  <a:pt x="9" y="2"/>
                  <a:pt x="9" y="2"/>
                  <a:pt x="9" y="2"/>
                </a:cubicBezTo>
                <a:cubicBezTo>
                  <a:pt x="9" y="8"/>
                  <a:pt x="9" y="8"/>
                  <a:pt x="9" y="8"/>
                </a:cubicBezTo>
                <a:cubicBezTo>
                  <a:pt x="3" y="8"/>
                  <a:pt x="3" y="8"/>
                  <a:pt x="3" y="8"/>
                </a:cubicBezTo>
                <a:lnTo>
                  <a:pt x="3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34"/>
          <p:cNvSpPr/>
          <p:nvPr/>
        </p:nvSpPr>
        <p:spPr>
          <a:xfrm>
            <a:off x="8736648" y="5070005"/>
            <a:ext cx="316097" cy="322814"/>
          </a:xfrm>
          <a:custGeom>
            <a:avLst/>
            <a:gdLst/>
            <a:ahLst/>
            <a:cxnLst/>
            <a:rect l="l" t="t" r="r" b="b"/>
            <a:pathLst>
              <a:path w="55" h="56" extrusionOk="0">
                <a:moveTo>
                  <a:pt x="5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6" y="55"/>
                  <a:pt x="26" y="55"/>
                  <a:pt x="26" y="55"/>
                </a:cubicBezTo>
                <a:cubicBezTo>
                  <a:pt x="27" y="55"/>
                  <a:pt x="27" y="56"/>
                  <a:pt x="28" y="56"/>
                </a:cubicBezTo>
                <a:cubicBezTo>
                  <a:pt x="28" y="56"/>
                  <a:pt x="29" y="55"/>
                  <a:pt x="29" y="55"/>
                </a:cubicBezTo>
                <a:cubicBezTo>
                  <a:pt x="35" y="43"/>
                  <a:pt x="35" y="43"/>
                  <a:pt x="35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5" y="43"/>
                  <a:pt x="55" y="42"/>
                  <a:pt x="55" y="41"/>
                </a:cubicBezTo>
                <a:cubicBezTo>
                  <a:pt x="55" y="2"/>
                  <a:pt x="55" y="2"/>
                  <a:pt x="55" y="2"/>
                </a:cubicBezTo>
                <a:cubicBezTo>
                  <a:pt x="55" y="1"/>
                  <a:pt x="55" y="0"/>
                  <a:pt x="54" y="0"/>
                </a:cubicBezTo>
                <a:close/>
                <a:moveTo>
                  <a:pt x="52" y="39"/>
                </a:move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3" y="40"/>
                  <a:pt x="33" y="40"/>
                </a:cubicBezTo>
                <a:cubicBezTo>
                  <a:pt x="28" y="50"/>
                  <a:pt x="28" y="50"/>
                  <a:pt x="28" y="50"/>
                </a:cubicBezTo>
                <a:cubicBezTo>
                  <a:pt x="23" y="40"/>
                  <a:pt x="23" y="40"/>
                  <a:pt x="23" y="40"/>
                </a:cubicBezTo>
                <a:cubicBezTo>
                  <a:pt x="22" y="40"/>
                  <a:pt x="22" y="39"/>
                  <a:pt x="21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4"/>
                  <a:pt x="3" y="4"/>
                  <a:pt x="3" y="4"/>
                </a:cubicBezTo>
                <a:cubicBezTo>
                  <a:pt x="52" y="4"/>
                  <a:pt x="52" y="4"/>
                  <a:pt x="52" y="4"/>
                </a:cubicBezTo>
                <a:lnTo>
                  <a:pt x="52" y="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34"/>
          <p:cNvSpPr/>
          <p:nvPr/>
        </p:nvSpPr>
        <p:spPr>
          <a:xfrm>
            <a:off x="8799867" y="5139932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34"/>
          <p:cNvSpPr/>
          <p:nvPr/>
        </p:nvSpPr>
        <p:spPr>
          <a:xfrm>
            <a:off x="8799867" y="5185911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34"/>
          <p:cNvSpPr/>
          <p:nvPr/>
        </p:nvSpPr>
        <p:spPr>
          <a:xfrm>
            <a:off x="8799867" y="5231890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34"/>
          <p:cNvSpPr/>
          <p:nvPr/>
        </p:nvSpPr>
        <p:spPr>
          <a:xfrm>
            <a:off x="7813030" y="5004960"/>
            <a:ext cx="270119" cy="403278"/>
          </a:xfrm>
          <a:custGeom>
            <a:avLst/>
            <a:gdLst/>
            <a:ahLst/>
            <a:cxnLst/>
            <a:rect l="l" t="t" r="r" b="b"/>
            <a:pathLst>
              <a:path w="47" h="70" extrusionOk="0">
                <a:moveTo>
                  <a:pt x="43" y="14"/>
                </a:moveTo>
                <a:cubicBezTo>
                  <a:pt x="43" y="12"/>
                  <a:pt x="43" y="12"/>
                  <a:pt x="43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2"/>
                  <a:pt x="47" y="11"/>
                  <a:pt x="47" y="10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2"/>
                  <a:pt x="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23"/>
                  <a:pt x="9" y="31"/>
                  <a:pt x="17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9" y="40"/>
                  <a:pt x="4" y="48"/>
                  <a:pt x="4" y="56"/>
                </a:cubicBezTo>
                <a:cubicBezTo>
                  <a:pt x="4" y="59"/>
                  <a:pt x="4" y="59"/>
                  <a:pt x="4" y="5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59"/>
                  <a:pt x="0" y="59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1" y="70"/>
                  <a:pt x="1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0"/>
                  <a:pt x="47" y="70"/>
                  <a:pt x="47" y="6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9"/>
                  <a:pt x="46" y="59"/>
                  <a:pt x="45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48"/>
                  <a:pt x="38" y="40"/>
                  <a:pt x="30" y="36"/>
                </a:cubicBezTo>
                <a:cubicBezTo>
                  <a:pt x="30" y="35"/>
                  <a:pt x="30" y="35"/>
                  <a:pt x="30" y="35"/>
                </a:cubicBezTo>
                <a:cubicBezTo>
                  <a:pt x="38" y="31"/>
                  <a:pt x="43" y="23"/>
                  <a:pt x="43" y="14"/>
                </a:cubicBezTo>
                <a:close/>
                <a:moveTo>
                  <a:pt x="3" y="8"/>
                </a:moveTo>
                <a:cubicBezTo>
                  <a:pt x="3" y="3"/>
                  <a:pt x="3" y="3"/>
                  <a:pt x="3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8"/>
                  <a:pt x="43" y="8"/>
                  <a:pt x="43" y="8"/>
                </a:cubicBezTo>
                <a:lnTo>
                  <a:pt x="3" y="8"/>
                </a:lnTo>
                <a:close/>
                <a:moveTo>
                  <a:pt x="41" y="62"/>
                </a:moveTo>
                <a:cubicBezTo>
                  <a:pt x="43" y="62"/>
                  <a:pt x="43" y="62"/>
                  <a:pt x="43" y="62"/>
                </a:cubicBezTo>
                <a:cubicBezTo>
                  <a:pt x="43" y="67"/>
                  <a:pt x="43" y="67"/>
                  <a:pt x="4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2"/>
                  <a:pt x="3" y="62"/>
                  <a:pt x="3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lose/>
                <a:moveTo>
                  <a:pt x="39" y="56"/>
                </a:moveTo>
                <a:cubicBezTo>
                  <a:pt x="39" y="59"/>
                  <a:pt x="39" y="59"/>
                  <a:pt x="39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6"/>
                  <a:pt x="7" y="56"/>
                  <a:pt x="7" y="56"/>
                </a:cubicBezTo>
                <a:cubicBezTo>
                  <a:pt x="7" y="55"/>
                  <a:pt x="8" y="53"/>
                  <a:pt x="8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3"/>
                  <a:pt x="39" y="55"/>
                  <a:pt x="39" y="56"/>
                </a:cubicBezTo>
                <a:close/>
                <a:moveTo>
                  <a:pt x="28" y="39"/>
                </a:moveTo>
                <a:cubicBezTo>
                  <a:pt x="32" y="40"/>
                  <a:pt x="35" y="44"/>
                  <a:pt x="37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1" y="44"/>
                  <a:pt x="15" y="40"/>
                  <a:pt x="19" y="39"/>
                </a:cubicBezTo>
                <a:cubicBezTo>
                  <a:pt x="20" y="38"/>
                  <a:pt x="20" y="38"/>
                  <a:pt x="20" y="3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2"/>
                  <a:pt x="19" y="32"/>
                </a:cubicBezTo>
                <a:cubicBezTo>
                  <a:pt x="12" y="29"/>
                  <a:pt x="7" y="22"/>
                  <a:pt x="7" y="14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22"/>
                  <a:pt x="35" y="29"/>
                  <a:pt x="28" y="32"/>
                </a:cubicBezTo>
                <a:cubicBezTo>
                  <a:pt x="27" y="32"/>
                  <a:pt x="27" y="33"/>
                  <a:pt x="27" y="33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8"/>
                  <a:pt x="27" y="38"/>
                  <a:pt x="28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34"/>
          <p:cNvSpPr/>
          <p:nvPr/>
        </p:nvSpPr>
        <p:spPr>
          <a:xfrm>
            <a:off x="7962458" y="5109371"/>
            <a:ext cx="40230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34"/>
          <p:cNvSpPr/>
          <p:nvPr/>
        </p:nvSpPr>
        <p:spPr>
          <a:xfrm>
            <a:off x="7945216" y="5149603"/>
            <a:ext cx="22989" cy="2299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34"/>
          <p:cNvSpPr/>
          <p:nvPr/>
        </p:nvSpPr>
        <p:spPr>
          <a:xfrm>
            <a:off x="7956710" y="5235815"/>
            <a:ext cx="17242" cy="2299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34"/>
          <p:cNvSpPr/>
          <p:nvPr/>
        </p:nvSpPr>
        <p:spPr>
          <a:xfrm>
            <a:off x="2918280" y="5644417"/>
            <a:ext cx="442536" cy="409026"/>
          </a:xfrm>
          <a:custGeom>
            <a:avLst/>
            <a:gdLst/>
            <a:ahLst/>
            <a:cxnLst/>
            <a:rect l="l" t="t" r="r" b="b"/>
            <a:pathLst>
              <a:path w="77" h="71" extrusionOk="0">
                <a:moveTo>
                  <a:pt x="76" y="34"/>
                </a:moveTo>
                <a:cubicBezTo>
                  <a:pt x="40" y="1"/>
                  <a:pt x="40" y="1"/>
                  <a:pt x="40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38" y="0"/>
                  <a:pt x="37" y="0"/>
                  <a:pt x="37" y="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0" y="36"/>
                </a:cubicBezTo>
                <a:cubicBezTo>
                  <a:pt x="0" y="37"/>
                  <a:pt x="1" y="37"/>
                  <a:pt x="2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70"/>
                  <a:pt x="9" y="71"/>
                  <a:pt x="10" y="71"/>
                </a:cubicBezTo>
                <a:cubicBezTo>
                  <a:pt x="67" y="71"/>
                  <a:pt x="67" y="71"/>
                  <a:pt x="67" y="71"/>
                </a:cubicBezTo>
                <a:cubicBezTo>
                  <a:pt x="68" y="71"/>
                  <a:pt x="68" y="70"/>
                  <a:pt x="68" y="69"/>
                </a:cubicBezTo>
                <a:cubicBezTo>
                  <a:pt x="68" y="37"/>
                  <a:pt x="68" y="37"/>
                  <a:pt x="68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6" y="37"/>
                  <a:pt x="77" y="37"/>
                  <a:pt x="77" y="36"/>
                </a:cubicBezTo>
                <a:cubicBezTo>
                  <a:pt x="77" y="35"/>
                  <a:pt x="77" y="35"/>
                  <a:pt x="76" y="34"/>
                </a:cubicBezTo>
                <a:close/>
                <a:moveTo>
                  <a:pt x="38" y="4"/>
                </a:moveTo>
                <a:cubicBezTo>
                  <a:pt x="61" y="25"/>
                  <a:pt x="61" y="25"/>
                  <a:pt x="6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22" y="19"/>
                  <a:pt x="22" y="19"/>
                  <a:pt x="22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6" y="19"/>
                  <a:pt x="47" y="19"/>
                  <a:pt x="47" y="18"/>
                </a:cubicBezTo>
                <a:cubicBezTo>
                  <a:pt x="47" y="17"/>
                  <a:pt x="46" y="16"/>
                  <a:pt x="45" y="16"/>
                </a:cubicBezTo>
                <a:cubicBezTo>
                  <a:pt x="25" y="16"/>
                  <a:pt x="25" y="16"/>
                  <a:pt x="25" y="16"/>
                </a:cubicBezTo>
                <a:lnTo>
                  <a:pt x="38" y="4"/>
                </a:lnTo>
                <a:close/>
                <a:moveTo>
                  <a:pt x="44" y="68"/>
                </a:moveTo>
                <a:cubicBezTo>
                  <a:pt x="33" y="68"/>
                  <a:pt x="33" y="68"/>
                  <a:pt x="33" y="68"/>
                </a:cubicBezTo>
                <a:cubicBezTo>
                  <a:pt x="33" y="44"/>
                  <a:pt x="33" y="44"/>
                  <a:pt x="33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68"/>
                </a:lnTo>
                <a:close/>
                <a:moveTo>
                  <a:pt x="67" y="34"/>
                </a:moveTo>
                <a:cubicBezTo>
                  <a:pt x="66" y="34"/>
                  <a:pt x="65" y="35"/>
                  <a:pt x="65" y="36"/>
                </a:cubicBezTo>
                <a:cubicBezTo>
                  <a:pt x="65" y="68"/>
                  <a:pt x="65" y="68"/>
                  <a:pt x="65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7" y="40"/>
                  <a:pt x="46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0" y="40"/>
                  <a:pt x="29" y="41"/>
                  <a:pt x="29" y="42"/>
                </a:cubicBezTo>
                <a:cubicBezTo>
                  <a:pt x="29" y="68"/>
                  <a:pt x="29" y="68"/>
                  <a:pt x="29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1" y="34"/>
                  <a:pt x="1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2" y="28"/>
                  <a:pt x="12" y="28"/>
                  <a:pt x="12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1" y="34"/>
                  <a:pt x="71" y="34"/>
                  <a:pt x="71" y="34"/>
                </a:cubicBezTo>
                <a:lnTo>
                  <a:pt x="67" y="3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34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9" name="Google Shape;1439;p34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Lines icon set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7"/>
          <p:cNvSpPr/>
          <p:nvPr/>
        </p:nvSpPr>
        <p:spPr>
          <a:xfrm>
            <a:off x="6799208" y="2650282"/>
            <a:ext cx="184549" cy="264740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37"/>
          <p:cNvSpPr/>
          <p:nvPr/>
        </p:nvSpPr>
        <p:spPr>
          <a:xfrm>
            <a:off x="6358709" y="2663464"/>
            <a:ext cx="215307" cy="246065"/>
          </a:xfrm>
          <a:custGeom>
            <a:avLst/>
            <a:gdLst/>
            <a:ahLst/>
            <a:cxnLst/>
            <a:rect l="l" t="t" r="r" b="b"/>
            <a:pathLst>
              <a:path w="517" h="590" extrusionOk="0">
                <a:moveTo>
                  <a:pt x="280" y="74"/>
                </a:moveTo>
                <a:lnTo>
                  <a:pt x="280" y="74"/>
                </a:ln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74"/>
                </a:ln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37"/>
          <p:cNvSpPr/>
          <p:nvPr/>
        </p:nvSpPr>
        <p:spPr>
          <a:xfrm>
            <a:off x="5917111" y="2663464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90" h="590" extrusionOk="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37"/>
          <p:cNvSpPr/>
          <p:nvPr/>
        </p:nvSpPr>
        <p:spPr>
          <a:xfrm>
            <a:off x="5487596" y="2650282"/>
            <a:ext cx="257050" cy="264740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37"/>
          <p:cNvSpPr/>
          <p:nvPr/>
        </p:nvSpPr>
        <p:spPr>
          <a:xfrm>
            <a:off x="5056982" y="2650282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37"/>
          <p:cNvSpPr/>
          <p:nvPr/>
        </p:nvSpPr>
        <p:spPr>
          <a:xfrm>
            <a:off x="4639551" y="2650282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7"/>
          <p:cNvSpPr/>
          <p:nvPr/>
        </p:nvSpPr>
        <p:spPr>
          <a:xfrm>
            <a:off x="4211135" y="2699715"/>
            <a:ext cx="257050" cy="165874"/>
          </a:xfrm>
          <a:custGeom>
            <a:avLst/>
            <a:gdLst/>
            <a:ahLst/>
            <a:cxnLst/>
            <a:rect l="l" t="t" r="r" b="b"/>
            <a:pathLst>
              <a:path w="619" h="398" extrusionOk="0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37"/>
          <p:cNvSpPr/>
          <p:nvPr/>
        </p:nvSpPr>
        <p:spPr>
          <a:xfrm>
            <a:off x="3781620" y="2699715"/>
            <a:ext cx="264739" cy="165874"/>
          </a:xfrm>
          <a:custGeom>
            <a:avLst/>
            <a:gdLst/>
            <a:ahLst/>
            <a:cxnLst/>
            <a:rect l="l" t="t" r="r" b="b"/>
            <a:pathLst>
              <a:path w="634" h="398" extrusionOk="0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7"/>
          <p:cNvSpPr/>
          <p:nvPr/>
        </p:nvSpPr>
        <p:spPr>
          <a:xfrm>
            <a:off x="3358696" y="2650282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7"/>
          <p:cNvSpPr/>
          <p:nvPr/>
        </p:nvSpPr>
        <p:spPr>
          <a:xfrm>
            <a:off x="2941265" y="2663464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89" h="590" extrusionOk="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7"/>
          <p:cNvSpPr/>
          <p:nvPr/>
        </p:nvSpPr>
        <p:spPr>
          <a:xfrm>
            <a:off x="6762958" y="2227359"/>
            <a:ext cx="257050" cy="259247"/>
          </a:xfrm>
          <a:custGeom>
            <a:avLst/>
            <a:gdLst/>
            <a:ahLst/>
            <a:cxnLst/>
            <a:rect l="l" t="t" r="r" b="b"/>
            <a:pathLst>
              <a:path w="619" h="620" extrusionOk="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37"/>
          <p:cNvSpPr/>
          <p:nvPr/>
        </p:nvSpPr>
        <p:spPr>
          <a:xfrm>
            <a:off x="6382876" y="2227359"/>
            <a:ext cx="164775" cy="264739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37"/>
          <p:cNvSpPr/>
          <p:nvPr/>
        </p:nvSpPr>
        <p:spPr>
          <a:xfrm>
            <a:off x="5959952" y="2227359"/>
            <a:ext cx="164775" cy="264739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7"/>
          <p:cNvSpPr/>
          <p:nvPr/>
        </p:nvSpPr>
        <p:spPr>
          <a:xfrm>
            <a:off x="5487596" y="2227359"/>
            <a:ext cx="257050" cy="264739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37"/>
          <p:cNvSpPr/>
          <p:nvPr/>
        </p:nvSpPr>
        <p:spPr>
          <a:xfrm>
            <a:off x="5098725" y="2227359"/>
            <a:ext cx="179056" cy="264739"/>
          </a:xfrm>
          <a:custGeom>
            <a:avLst/>
            <a:gdLst/>
            <a:ahLst/>
            <a:cxnLst/>
            <a:rect l="l" t="t" r="r" b="b"/>
            <a:pathLst>
              <a:path w="428" h="634" extrusionOk="0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37"/>
          <p:cNvSpPr/>
          <p:nvPr/>
        </p:nvSpPr>
        <p:spPr>
          <a:xfrm>
            <a:off x="4628566" y="2219669"/>
            <a:ext cx="270232" cy="270232"/>
          </a:xfrm>
          <a:custGeom>
            <a:avLst/>
            <a:gdLst/>
            <a:ahLst/>
            <a:cxnLst/>
            <a:rect l="l" t="t" r="r" b="b"/>
            <a:pathLst>
              <a:path w="649" h="649" extrusionOk="0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37"/>
          <p:cNvSpPr/>
          <p:nvPr/>
        </p:nvSpPr>
        <p:spPr>
          <a:xfrm>
            <a:off x="4211135" y="2232851"/>
            <a:ext cx="264740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37"/>
          <p:cNvSpPr/>
          <p:nvPr/>
        </p:nvSpPr>
        <p:spPr>
          <a:xfrm>
            <a:off x="3781620" y="2232851"/>
            <a:ext cx="264739" cy="246065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37"/>
          <p:cNvSpPr/>
          <p:nvPr/>
        </p:nvSpPr>
        <p:spPr>
          <a:xfrm>
            <a:off x="3376272" y="2227359"/>
            <a:ext cx="202125" cy="264739"/>
          </a:xfrm>
          <a:custGeom>
            <a:avLst/>
            <a:gdLst/>
            <a:ahLst/>
            <a:cxnLst/>
            <a:rect l="l" t="t" r="r" b="b"/>
            <a:pathLst>
              <a:path w="487" h="634" extrusionOk="0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7"/>
          <p:cNvSpPr/>
          <p:nvPr/>
        </p:nvSpPr>
        <p:spPr>
          <a:xfrm>
            <a:off x="2970925" y="2227359"/>
            <a:ext cx="183450" cy="264739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37"/>
          <p:cNvSpPr/>
          <p:nvPr/>
        </p:nvSpPr>
        <p:spPr>
          <a:xfrm>
            <a:off x="6762958" y="1796746"/>
            <a:ext cx="264739" cy="264739"/>
          </a:xfrm>
          <a:custGeom>
            <a:avLst/>
            <a:gdLst/>
            <a:ahLst/>
            <a:cxnLst/>
            <a:rect l="l" t="t" r="r" b="b"/>
            <a:pathLst>
              <a:path w="634" h="633" extrusionOk="0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37"/>
          <p:cNvSpPr/>
          <p:nvPr/>
        </p:nvSpPr>
        <p:spPr>
          <a:xfrm>
            <a:off x="6334542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37"/>
          <p:cNvSpPr/>
          <p:nvPr/>
        </p:nvSpPr>
        <p:spPr>
          <a:xfrm>
            <a:off x="5909421" y="1834095"/>
            <a:ext cx="264740" cy="196632"/>
          </a:xfrm>
          <a:custGeom>
            <a:avLst/>
            <a:gdLst/>
            <a:ahLst/>
            <a:cxnLst/>
            <a:rect l="l" t="t" r="r" b="b"/>
            <a:pathLst>
              <a:path w="634" h="472" extrusionOk="0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7"/>
          <p:cNvSpPr/>
          <p:nvPr/>
        </p:nvSpPr>
        <p:spPr>
          <a:xfrm>
            <a:off x="5487596" y="1834095"/>
            <a:ext cx="257050" cy="196632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37"/>
          <p:cNvSpPr/>
          <p:nvPr/>
        </p:nvSpPr>
        <p:spPr>
          <a:xfrm>
            <a:off x="5056982" y="1802238"/>
            <a:ext cx="264740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37"/>
          <p:cNvSpPr/>
          <p:nvPr/>
        </p:nvSpPr>
        <p:spPr>
          <a:xfrm>
            <a:off x="4634059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37"/>
          <p:cNvSpPr/>
          <p:nvPr/>
        </p:nvSpPr>
        <p:spPr>
          <a:xfrm>
            <a:off x="4216628" y="1802238"/>
            <a:ext cx="251557" cy="258149"/>
          </a:xfrm>
          <a:custGeom>
            <a:avLst/>
            <a:gdLst/>
            <a:ahLst/>
            <a:cxnLst/>
            <a:rect l="l" t="t" r="r" b="b"/>
            <a:pathLst>
              <a:path w="604" h="619" extrusionOk="0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7"/>
          <p:cNvSpPr/>
          <p:nvPr/>
        </p:nvSpPr>
        <p:spPr>
          <a:xfrm>
            <a:off x="3781620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7"/>
          <p:cNvSpPr/>
          <p:nvPr/>
        </p:nvSpPr>
        <p:spPr>
          <a:xfrm>
            <a:off x="3358696" y="1802238"/>
            <a:ext cx="264740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7"/>
          <p:cNvSpPr/>
          <p:nvPr/>
        </p:nvSpPr>
        <p:spPr>
          <a:xfrm>
            <a:off x="2933576" y="1802238"/>
            <a:ext cx="257050" cy="258149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7"/>
          <p:cNvSpPr/>
          <p:nvPr/>
        </p:nvSpPr>
        <p:spPr>
          <a:xfrm>
            <a:off x="6776140" y="1422156"/>
            <a:ext cx="232883" cy="165874"/>
          </a:xfrm>
          <a:custGeom>
            <a:avLst/>
            <a:gdLst/>
            <a:ahLst/>
            <a:cxnLst/>
            <a:rect l="l" t="t" r="r" b="b"/>
            <a:pathLst>
              <a:path w="561" h="399" extrusionOk="0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7"/>
          <p:cNvSpPr/>
          <p:nvPr/>
        </p:nvSpPr>
        <p:spPr>
          <a:xfrm>
            <a:off x="6353216" y="1392497"/>
            <a:ext cx="238376" cy="228489"/>
          </a:xfrm>
          <a:custGeom>
            <a:avLst/>
            <a:gdLst/>
            <a:ahLst/>
            <a:cxnLst/>
            <a:rect l="l" t="t" r="r" b="b"/>
            <a:pathLst>
              <a:path w="575" h="546" extrusionOk="0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7"/>
          <p:cNvSpPr/>
          <p:nvPr/>
        </p:nvSpPr>
        <p:spPr>
          <a:xfrm>
            <a:off x="5928096" y="1392497"/>
            <a:ext cx="233981" cy="228489"/>
          </a:xfrm>
          <a:custGeom>
            <a:avLst/>
            <a:gdLst/>
            <a:ahLst/>
            <a:cxnLst/>
            <a:rect l="l" t="t" r="r" b="b"/>
            <a:pathLst>
              <a:path w="560" h="546" extrusionOk="0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7"/>
          <p:cNvSpPr/>
          <p:nvPr/>
        </p:nvSpPr>
        <p:spPr>
          <a:xfrm>
            <a:off x="5487596" y="1397989"/>
            <a:ext cx="227391" cy="215307"/>
          </a:xfrm>
          <a:custGeom>
            <a:avLst/>
            <a:gdLst/>
            <a:ahLst/>
            <a:cxnLst/>
            <a:rect l="l" t="t" r="r" b="b"/>
            <a:pathLst>
              <a:path w="546" h="516" extrusionOk="0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7"/>
          <p:cNvSpPr/>
          <p:nvPr/>
        </p:nvSpPr>
        <p:spPr>
          <a:xfrm>
            <a:off x="5075657" y="1397989"/>
            <a:ext cx="227390" cy="215307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7"/>
          <p:cNvSpPr/>
          <p:nvPr/>
        </p:nvSpPr>
        <p:spPr>
          <a:xfrm>
            <a:off x="4634059" y="1397989"/>
            <a:ext cx="228489" cy="215307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7"/>
          <p:cNvSpPr/>
          <p:nvPr/>
        </p:nvSpPr>
        <p:spPr>
          <a:xfrm>
            <a:off x="4235302" y="1374920"/>
            <a:ext cx="209814" cy="264739"/>
          </a:xfrm>
          <a:custGeom>
            <a:avLst/>
            <a:gdLst/>
            <a:ahLst/>
            <a:cxnLst/>
            <a:rect l="l" t="t" r="r" b="b"/>
            <a:pathLst>
              <a:path w="501" h="634" extrusionOk="0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7"/>
          <p:cNvSpPr/>
          <p:nvPr/>
        </p:nvSpPr>
        <p:spPr>
          <a:xfrm>
            <a:off x="3781620" y="1385906"/>
            <a:ext cx="264739" cy="246065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7"/>
          <p:cNvSpPr/>
          <p:nvPr/>
        </p:nvSpPr>
        <p:spPr>
          <a:xfrm>
            <a:off x="3358696" y="1380413"/>
            <a:ext cx="264740" cy="251558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7"/>
          <p:cNvSpPr/>
          <p:nvPr/>
        </p:nvSpPr>
        <p:spPr>
          <a:xfrm>
            <a:off x="2933576" y="1392497"/>
            <a:ext cx="257050" cy="228489"/>
          </a:xfrm>
          <a:custGeom>
            <a:avLst/>
            <a:gdLst/>
            <a:ahLst/>
            <a:cxnLst/>
            <a:rect l="l" t="t" r="r" b="b"/>
            <a:pathLst>
              <a:path w="619" h="546" extrusionOk="0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7"/>
          <p:cNvSpPr/>
          <p:nvPr/>
        </p:nvSpPr>
        <p:spPr>
          <a:xfrm>
            <a:off x="6770647" y="949799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7"/>
          <p:cNvSpPr/>
          <p:nvPr/>
        </p:nvSpPr>
        <p:spPr>
          <a:xfrm>
            <a:off x="6334542" y="949799"/>
            <a:ext cx="264739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7"/>
          <p:cNvSpPr/>
          <p:nvPr/>
        </p:nvSpPr>
        <p:spPr>
          <a:xfrm>
            <a:off x="5909421" y="949799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37"/>
          <p:cNvSpPr/>
          <p:nvPr/>
        </p:nvSpPr>
        <p:spPr>
          <a:xfrm>
            <a:off x="5523847" y="949799"/>
            <a:ext cx="183450" cy="246065"/>
          </a:xfrm>
          <a:custGeom>
            <a:avLst/>
            <a:gdLst/>
            <a:ahLst/>
            <a:cxnLst/>
            <a:rect l="l" t="t" r="r" b="b"/>
            <a:pathLst>
              <a:path w="443" h="590" extrusionOk="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7"/>
          <p:cNvSpPr/>
          <p:nvPr/>
        </p:nvSpPr>
        <p:spPr>
          <a:xfrm>
            <a:off x="5056982" y="949799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7"/>
          <p:cNvSpPr/>
          <p:nvPr/>
        </p:nvSpPr>
        <p:spPr>
          <a:xfrm>
            <a:off x="4639551" y="949799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7"/>
          <p:cNvSpPr/>
          <p:nvPr/>
        </p:nvSpPr>
        <p:spPr>
          <a:xfrm>
            <a:off x="4216628" y="968474"/>
            <a:ext cx="239474" cy="240572"/>
          </a:xfrm>
          <a:custGeom>
            <a:avLst/>
            <a:gdLst/>
            <a:ahLst/>
            <a:cxnLst/>
            <a:rect l="l" t="t" r="r" b="b"/>
            <a:pathLst>
              <a:path w="575" h="576" extrusionOk="0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lnTo>
                  <a:pt x="58" y="309"/>
                </a:ln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lnTo>
                  <a:pt x="279" y="530"/>
                </a:ln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7"/>
          <p:cNvSpPr/>
          <p:nvPr/>
        </p:nvSpPr>
        <p:spPr>
          <a:xfrm>
            <a:off x="3848629" y="949799"/>
            <a:ext cx="129623" cy="264740"/>
          </a:xfrm>
          <a:custGeom>
            <a:avLst/>
            <a:gdLst/>
            <a:ahLst/>
            <a:cxnLst/>
            <a:rect l="l" t="t" r="r" b="b"/>
            <a:pathLst>
              <a:path w="310" h="634" extrusionOk="0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7"/>
          <p:cNvSpPr/>
          <p:nvPr/>
        </p:nvSpPr>
        <p:spPr>
          <a:xfrm>
            <a:off x="3364189" y="957489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90" h="589" extrusionOk="0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7"/>
          <p:cNvSpPr/>
          <p:nvPr/>
        </p:nvSpPr>
        <p:spPr>
          <a:xfrm>
            <a:off x="2922591" y="975065"/>
            <a:ext cx="264739" cy="252656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7"/>
          <p:cNvSpPr/>
          <p:nvPr/>
        </p:nvSpPr>
        <p:spPr>
          <a:xfrm>
            <a:off x="6849739" y="526876"/>
            <a:ext cx="85683" cy="264739"/>
          </a:xfrm>
          <a:custGeom>
            <a:avLst/>
            <a:gdLst/>
            <a:ahLst/>
            <a:cxnLst/>
            <a:rect l="l" t="t" r="r" b="b"/>
            <a:pathLst>
              <a:path w="207" h="634" extrusionOk="0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37"/>
          <p:cNvSpPr/>
          <p:nvPr/>
        </p:nvSpPr>
        <p:spPr>
          <a:xfrm>
            <a:off x="6334542" y="526876"/>
            <a:ext cx="264739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37"/>
          <p:cNvSpPr/>
          <p:nvPr/>
        </p:nvSpPr>
        <p:spPr>
          <a:xfrm>
            <a:off x="5928096" y="526876"/>
            <a:ext cx="228489" cy="257050"/>
          </a:xfrm>
          <a:custGeom>
            <a:avLst/>
            <a:gdLst/>
            <a:ahLst/>
            <a:cxnLst/>
            <a:rect l="l" t="t" r="r" b="b"/>
            <a:pathLst>
              <a:path w="545" h="619" extrusionOk="0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37"/>
          <p:cNvSpPr/>
          <p:nvPr/>
        </p:nvSpPr>
        <p:spPr>
          <a:xfrm>
            <a:off x="5487596" y="526876"/>
            <a:ext cx="257050" cy="257050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7"/>
          <p:cNvSpPr/>
          <p:nvPr/>
        </p:nvSpPr>
        <p:spPr>
          <a:xfrm>
            <a:off x="5056982" y="526876"/>
            <a:ext cx="264740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7"/>
          <p:cNvSpPr/>
          <p:nvPr/>
        </p:nvSpPr>
        <p:spPr>
          <a:xfrm>
            <a:off x="4634059" y="526876"/>
            <a:ext cx="264739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37"/>
          <p:cNvSpPr/>
          <p:nvPr/>
        </p:nvSpPr>
        <p:spPr>
          <a:xfrm>
            <a:off x="4248484" y="526876"/>
            <a:ext cx="183450" cy="257050"/>
          </a:xfrm>
          <a:custGeom>
            <a:avLst/>
            <a:gdLst/>
            <a:ahLst/>
            <a:cxnLst/>
            <a:rect l="l" t="t" r="r" b="b"/>
            <a:pathLst>
              <a:path w="443" h="619" extrusionOk="0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7"/>
          <p:cNvSpPr/>
          <p:nvPr/>
        </p:nvSpPr>
        <p:spPr>
          <a:xfrm>
            <a:off x="3799197" y="526876"/>
            <a:ext cx="228489" cy="257050"/>
          </a:xfrm>
          <a:custGeom>
            <a:avLst/>
            <a:gdLst/>
            <a:ahLst/>
            <a:cxnLst/>
            <a:rect l="l" t="t" r="r" b="b"/>
            <a:pathLst>
              <a:path w="546" h="619" extrusionOk="0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37"/>
          <p:cNvSpPr/>
          <p:nvPr/>
        </p:nvSpPr>
        <p:spPr>
          <a:xfrm>
            <a:off x="3376272" y="526876"/>
            <a:ext cx="209814" cy="25705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353" y="0"/>
                </a:moveTo>
                <a:lnTo>
                  <a:pt x="353" y="0"/>
                </a:ln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37"/>
          <p:cNvSpPr/>
          <p:nvPr/>
        </p:nvSpPr>
        <p:spPr>
          <a:xfrm>
            <a:off x="2958841" y="526876"/>
            <a:ext cx="209814" cy="25705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353" y="0"/>
                </a:moveTo>
                <a:lnTo>
                  <a:pt x="353" y="0"/>
                </a:ln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37"/>
          <p:cNvSpPr/>
          <p:nvPr/>
        </p:nvSpPr>
        <p:spPr>
          <a:xfrm>
            <a:off x="10547837" y="5962524"/>
            <a:ext cx="184133" cy="102772"/>
          </a:xfrm>
          <a:custGeom>
            <a:avLst/>
            <a:gdLst/>
            <a:ahLst/>
            <a:cxnLst/>
            <a:rect l="l" t="t" r="r" b="b"/>
            <a:pathLst>
              <a:path w="472" h="266" extrusionOk="0">
                <a:moveTo>
                  <a:pt x="471" y="0"/>
                </a:moveTo>
                <a:lnTo>
                  <a:pt x="471" y="0"/>
                </a:lnTo>
                <a:cubicBezTo>
                  <a:pt x="456" y="0"/>
                  <a:pt x="441" y="0"/>
                  <a:pt x="441" y="0"/>
                </a:cubicBezTo>
                <a:cubicBezTo>
                  <a:pt x="235" y="221"/>
                  <a:pt x="235" y="221"/>
                  <a:pt x="235" y="221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14" y="0"/>
                  <a:pt x="0" y="0"/>
                </a:cubicBezTo>
                <a:cubicBezTo>
                  <a:pt x="0" y="14"/>
                  <a:pt x="0" y="14"/>
                  <a:pt x="0" y="29"/>
                </a:cubicBezTo>
                <a:cubicBezTo>
                  <a:pt x="220" y="265"/>
                  <a:pt x="220" y="265"/>
                  <a:pt x="220" y="265"/>
                </a:cubicBezTo>
                <a:lnTo>
                  <a:pt x="235" y="265"/>
                </a:lnTo>
                <a:lnTo>
                  <a:pt x="250" y="265"/>
                </a:lnTo>
                <a:cubicBezTo>
                  <a:pt x="471" y="29"/>
                  <a:pt x="471" y="29"/>
                  <a:pt x="471" y="29"/>
                </a:cubicBezTo>
                <a:cubicBezTo>
                  <a:pt x="471" y="14"/>
                  <a:pt x="471" y="14"/>
                  <a:pt x="47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37"/>
          <p:cNvSpPr/>
          <p:nvPr/>
        </p:nvSpPr>
        <p:spPr>
          <a:xfrm>
            <a:off x="10141033" y="5962524"/>
            <a:ext cx="184132" cy="102772"/>
          </a:xfrm>
          <a:custGeom>
            <a:avLst/>
            <a:gdLst/>
            <a:ahLst/>
            <a:cxnLst/>
            <a:rect l="l" t="t" r="r" b="b"/>
            <a:pathLst>
              <a:path w="472" h="266" extrusionOk="0">
                <a:moveTo>
                  <a:pt x="471" y="235"/>
                </a:moveTo>
                <a:lnTo>
                  <a:pt x="471" y="235"/>
                </a:lnTo>
                <a:cubicBezTo>
                  <a:pt x="251" y="0"/>
                  <a:pt x="251" y="0"/>
                  <a:pt x="251" y="0"/>
                </a:cubicBezTo>
                <a:cubicBezTo>
                  <a:pt x="251" y="0"/>
                  <a:pt x="251" y="0"/>
                  <a:pt x="236" y="0"/>
                </a:cubicBezTo>
                <a:cubicBezTo>
                  <a:pt x="236" y="0"/>
                  <a:pt x="236" y="0"/>
                  <a:pt x="221" y="0"/>
                </a:cubicBezTo>
                <a:cubicBezTo>
                  <a:pt x="15" y="235"/>
                  <a:pt x="15" y="235"/>
                  <a:pt x="15" y="235"/>
                </a:cubicBezTo>
                <a:cubicBezTo>
                  <a:pt x="0" y="250"/>
                  <a:pt x="0" y="250"/>
                  <a:pt x="15" y="265"/>
                </a:cubicBezTo>
                <a:cubicBezTo>
                  <a:pt x="15" y="265"/>
                  <a:pt x="30" y="265"/>
                  <a:pt x="44" y="26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442" y="265"/>
                  <a:pt x="442" y="265"/>
                  <a:pt x="442" y="265"/>
                </a:cubicBezTo>
                <a:cubicBezTo>
                  <a:pt x="457" y="265"/>
                  <a:pt x="457" y="265"/>
                  <a:pt x="471" y="265"/>
                </a:cubicBezTo>
                <a:cubicBezTo>
                  <a:pt x="471" y="250"/>
                  <a:pt x="471" y="250"/>
                  <a:pt x="471" y="2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37"/>
          <p:cNvSpPr/>
          <p:nvPr/>
        </p:nvSpPr>
        <p:spPr>
          <a:xfrm>
            <a:off x="9791324" y="5921130"/>
            <a:ext cx="109909" cy="184132"/>
          </a:xfrm>
          <a:custGeom>
            <a:avLst/>
            <a:gdLst/>
            <a:ahLst/>
            <a:cxnLst/>
            <a:rect l="l" t="t" r="r" b="b"/>
            <a:pathLst>
              <a:path w="281" h="472" extrusionOk="0">
                <a:moveTo>
                  <a:pt x="266" y="221"/>
                </a:moveTo>
                <a:lnTo>
                  <a:pt x="266" y="221"/>
                </a:ln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15" y="0"/>
                  <a:pt x="0" y="0"/>
                </a:cubicBezTo>
                <a:cubicBezTo>
                  <a:pt x="0" y="14"/>
                  <a:pt x="0" y="29"/>
                  <a:pt x="0" y="29"/>
                </a:cubicBezTo>
                <a:cubicBezTo>
                  <a:pt x="221" y="235"/>
                  <a:pt x="221" y="235"/>
                  <a:pt x="221" y="235"/>
                </a:cubicBezTo>
                <a:cubicBezTo>
                  <a:pt x="0" y="442"/>
                  <a:pt x="0" y="442"/>
                  <a:pt x="0" y="442"/>
                </a:cubicBezTo>
                <a:cubicBezTo>
                  <a:pt x="0" y="442"/>
                  <a:pt x="0" y="456"/>
                  <a:pt x="0" y="471"/>
                </a:cubicBezTo>
                <a:cubicBezTo>
                  <a:pt x="15" y="471"/>
                  <a:pt x="30" y="471"/>
                  <a:pt x="30" y="471"/>
                </a:cubicBezTo>
                <a:cubicBezTo>
                  <a:pt x="266" y="250"/>
                  <a:pt x="266" y="250"/>
                  <a:pt x="266" y="250"/>
                </a:cubicBezTo>
                <a:cubicBezTo>
                  <a:pt x="280" y="250"/>
                  <a:pt x="280" y="235"/>
                  <a:pt x="280" y="235"/>
                </a:cubicBezTo>
                <a:cubicBezTo>
                  <a:pt x="280" y="235"/>
                  <a:pt x="280" y="221"/>
                  <a:pt x="266" y="22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37"/>
          <p:cNvSpPr/>
          <p:nvPr/>
        </p:nvSpPr>
        <p:spPr>
          <a:xfrm>
            <a:off x="9397366" y="5921130"/>
            <a:ext cx="102772" cy="184132"/>
          </a:xfrm>
          <a:custGeom>
            <a:avLst/>
            <a:gdLst/>
            <a:ahLst/>
            <a:cxnLst/>
            <a:rect l="l" t="t" r="r" b="b"/>
            <a:pathLst>
              <a:path w="265" h="472" extrusionOk="0">
                <a:moveTo>
                  <a:pt x="44" y="235"/>
                </a:moveTo>
                <a:lnTo>
                  <a:pt x="44" y="235"/>
                </a:lnTo>
                <a:cubicBezTo>
                  <a:pt x="264" y="29"/>
                  <a:pt x="264" y="29"/>
                  <a:pt x="264" y="29"/>
                </a:cubicBezTo>
                <a:cubicBezTo>
                  <a:pt x="264" y="29"/>
                  <a:pt x="264" y="14"/>
                  <a:pt x="264" y="0"/>
                </a:cubicBezTo>
                <a:cubicBezTo>
                  <a:pt x="250" y="0"/>
                  <a:pt x="250" y="0"/>
                  <a:pt x="235" y="0"/>
                </a:cubicBezTo>
                <a:cubicBezTo>
                  <a:pt x="0" y="221"/>
                  <a:pt x="0" y="221"/>
                  <a:pt x="0" y="221"/>
                </a:cubicBezTo>
                <a:lnTo>
                  <a:pt x="0" y="235"/>
                </a:lnTo>
                <a:lnTo>
                  <a:pt x="0" y="250"/>
                </a:lnTo>
                <a:cubicBezTo>
                  <a:pt x="235" y="471"/>
                  <a:pt x="235" y="471"/>
                  <a:pt x="235" y="471"/>
                </a:cubicBezTo>
                <a:cubicBezTo>
                  <a:pt x="250" y="471"/>
                  <a:pt x="250" y="471"/>
                  <a:pt x="264" y="471"/>
                </a:cubicBezTo>
                <a:cubicBezTo>
                  <a:pt x="264" y="456"/>
                  <a:pt x="264" y="442"/>
                  <a:pt x="264" y="442"/>
                </a:cubicBezTo>
                <a:lnTo>
                  <a:pt x="44" y="235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37"/>
          <p:cNvSpPr/>
          <p:nvPr/>
        </p:nvSpPr>
        <p:spPr>
          <a:xfrm>
            <a:off x="8927757" y="5894010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265" y="353"/>
                </a:moveTo>
                <a:lnTo>
                  <a:pt x="265" y="353"/>
                </a:lnTo>
                <a:cubicBezTo>
                  <a:pt x="89" y="353"/>
                  <a:pt x="89" y="353"/>
                  <a:pt x="89" y="353"/>
                </a:cubicBezTo>
                <a:cubicBezTo>
                  <a:pt x="74" y="353"/>
                  <a:pt x="59" y="353"/>
                  <a:pt x="59" y="368"/>
                </a:cubicBezTo>
                <a:cubicBezTo>
                  <a:pt x="59" y="383"/>
                  <a:pt x="74" y="383"/>
                  <a:pt x="89" y="383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0" y="589"/>
                  <a:pt x="0" y="589"/>
                  <a:pt x="0" y="589"/>
                </a:cubicBezTo>
                <a:cubicBezTo>
                  <a:pt x="30" y="618"/>
                  <a:pt x="30" y="618"/>
                  <a:pt x="30" y="618"/>
                </a:cubicBezTo>
                <a:cubicBezTo>
                  <a:pt x="236" y="412"/>
                  <a:pt x="236" y="412"/>
                  <a:pt x="236" y="412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236" y="559"/>
                  <a:pt x="251" y="559"/>
                  <a:pt x="265" y="559"/>
                </a:cubicBezTo>
                <a:cubicBezTo>
                  <a:pt x="265" y="559"/>
                  <a:pt x="280" y="559"/>
                  <a:pt x="280" y="545"/>
                </a:cubicBezTo>
                <a:cubicBezTo>
                  <a:pt x="280" y="368"/>
                  <a:pt x="280" y="368"/>
                  <a:pt x="280" y="368"/>
                </a:cubicBezTo>
                <a:lnTo>
                  <a:pt x="280" y="353"/>
                </a:lnTo>
                <a:cubicBezTo>
                  <a:pt x="265" y="353"/>
                  <a:pt x="265" y="353"/>
                  <a:pt x="265" y="353"/>
                </a:cubicBezTo>
                <a:close/>
                <a:moveTo>
                  <a:pt x="560" y="236"/>
                </a:moveTo>
                <a:lnTo>
                  <a:pt x="560" y="236"/>
                </a:lnTo>
                <a:cubicBezTo>
                  <a:pt x="428" y="236"/>
                  <a:pt x="428" y="236"/>
                  <a:pt x="428" y="236"/>
                </a:cubicBezTo>
                <a:cubicBezTo>
                  <a:pt x="633" y="29"/>
                  <a:pt x="633" y="29"/>
                  <a:pt x="633" y="29"/>
                </a:cubicBezTo>
                <a:cubicBezTo>
                  <a:pt x="604" y="0"/>
                  <a:pt x="604" y="0"/>
                  <a:pt x="604" y="0"/>
                </a:cubicBezTo>
                <a:cubicBezTo>
                  <a:pt x="398" y="206"/>
                  <a:pt x="398" y="206"/>
                  <a:pt x="398" y="206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398" y="59"/>
                  <a:pt x="383" y="59"/>
                  <a:pt x="383" y="59"/>
                </a:cubicBezTo>
                <a:cubicBezTo>
                  <a:pt x="369" y="59"/>
                  <a:pt x="354" y="59"/>
                  <a:pt x="354" y="74"/>
                </a:cubicBezTo>
                <a:cubicBezTo>
                  <a:pt x="354" y="250"/>
                  <a:pt x="354" y="250"/>
                  <a:pt x="354" y="250"/>
                </a:cubicBezTo>
                <a:cubicBezTo>
                  <a:pt x="354" y="250"/>
                  <a:pt x="354" y="265"/>
                  <a:pt x="369" y="265"/>
                </a:cubicBezTo>
                <a:cubicBezTo>
                  <a:pt x="369" y="265"/>
                  <a:pt x="369" y="265"/>
                  <a:pt x="383" y="26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60" y="265"/>
                  <a:pt x="575" y="265"/>
                  <a:pt x="575" y="250"/>
                </a:cubicBezTo>
                <a:cubicBezTo>
                  <a:pt x="575" y="236"/>
                  <a:pt x="560" y="236"/>
                  <a:pt x="560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37"/>
          <p:cNvSpPr/>
          <p:nvPr/>
        </p:nvSpPr>
        <p:spPr>
          <a:xfrm>
            <a:off x="8532371" y="5894010"/>
            <a:ext cx="246938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250" y="339"/>
                </a:moveTo>
                <a:lnTo>
                  <a:pt x="250" y="339"/>
                </a:lnTo>
                <a:cubicBezTo>
                  <a:pt x="44" y="559"/>
                  <a:pt x="44" y="559"/>
                  <a:pt x="44" y="559"/>
                </a:cubicBezTo>
                <a:cubicBezTo>
                  <a:pt x="44" y="427"/>
                  <a:pt x="44" y="427"/>
                  <a:pt x="44" y="427"/>
                </a:cubicBezTo>
                <a:cubicBezTo>
                  <a:pt x="44" y="412"/>
                  <a:pt x="29" y="412"/>
                  <a:pt x="14" y="412"/>
                </a:cubicBezTo>
                <a:cubicBezTo>
                  <a:pt x="14" y="412"/>
                  <a:pt x="0" y="412"/>
                  <a:pt x="0" y="427"/>
                </a:cubicBezTo>
                <a:cubicBezTo>
                  <a:pt x="0" y="604"/>
                  <a:pt x="0" y="604"/>
                  <a:pt x="0" y="604"/>
                </a:cubicBezTo>
                <a:lnTo>
                  <a:pt x="0" y="618"/>
                </a:lnTo>
                <a:cubicBezTo>
                  <a:pt x="14" y="618"/>
                  <a:pt x="14" y="618"/>
                  <a:pt x="14" y="618"/>
                </a:cubicBezTo>
                <a:cubicBezTo>
                  <a:pt x="191" y="618"/>
                  <a:pt x="191" y="618"/>
                  <a:pt x="191" y="618"/>
                </a:cubicBezTo>
                <a:cubicBezTo>
                  <a:pt x="206" y="618"/>
                  <a:pt x="221" y="618"/>
                  <a:pt x="221" y="604"/>
                </a:cubicBezTo>
                <a:cubicBezTo>
                  <a:pt x="221" y="589"/>
                  <a:pt x="206" y="589"/>
                  <a:pt x="191" y="589"/>
                </a:cubicBezTo>
                <a:cubicBezTo>
                  <a:pt x="58" y="589"/>
                  <a:pt x="58" y="589"/>
                  <a:pt x="58" y="589"/>
                </a:cubicBezTo>
                <a:cubicBezTo>
                  <a:pt x="279" y="368"/>
                  <a:pt x="279" y="368"/>
                  <a:pt x="279" y="368"/>
                </a:cubicBezTo>
                <a:lnTo>
                  <a:pt x="250" y="339"/>
                </a:lnTo>
                <a:close/>
                <a:moveTo>
                  <a:pt x="618" y="0"/>
                </a:moveTo>
                <a:lnTo>
                  <a:pt x="618" y="0"/>
                </a:lnTo>
                <a:cubicBezTo>
                  <a:pt x="618" y="0"/>
                  <a:pt x="618" y="0"/>
                  <a:pt x="603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0"/>
                  <a:pt x="412" y="0"/>
                  <a:pt x="412" y="15"/>
                </a:cubicBezTo>
                <a:cubicBezTo>
                  <a:pt x="412" y="29"/>
                  <a:pt x="426" y="29"/>
                  <a:pt x="426" y="29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353" y="250"/>
                  <a:pt x="353" y="250"/>
                  <a:pt x="353" y="250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588" y="59"/>
                  <a:pt x="588" y="59"/>
                  <a:pt x="588" y="59"/>
                </a:cubicBezTo>
                <a:cubicBezTo>
                  <a:pt x="588" y="191"/>
                  <a:pt x="588" y="191"/>
                  <a:pt x="588" y="191"/>
                </a:cubicBezTo>
                <a:cubicBezTo>
                  <a:pt x="588" y="206"/>
                  <a:pt x="603" y="206"/>
                  <a:pt x="603" y="206"/>
                </a:cubicBezTo>
                <a:cubicBezTo>
                  <a:pt x="618" y="206"/>
                  <a:pt x="633" y="206"/>
                  <a:pt x="633" y="191"/>
                </a:cubicBezTo>
                <a:cubicBezTo>
                  <a:pt x="633" y="15"/>
                  <a:pt x="633" y="15"/>
                  <a:pt x="633" y="15"/>
                </a:cubicBezTo>
                <a:cubicBezTo>
                  <a:pt x="633" y="15"/>
                  <a:pt x="633" y="0"/>
                  <a:pt x="61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37"/>
          <p:cNvSpPr/>
          <p:nvPr/>
        </p:nvSpPr>
        <p:spPr>
          <a:xfrm>
            <a:off x="8138413" y="5962524"/>
            <a:ext cx="239801" cy="102772"/>
          </a:xfrm>
          <a:custGeom>
            <a:avLst/>
            <a:gdLst/>
            <a:ahLst/>
            <a:cxnLst/>
            <a:rect l="l" t="t" r="r" b="b"/>
            <a:pathLst>
              <a:path w="619" h="266" extrusionOk="0">
                <a:moveTo>
                  <a:pt x="618" y="118"/>
                </a:moveTo>
                <a:lnTo>
                  <a:pt x="618" y="118"/>
                </a:lnTo>
                <a:cubicBezTo>
                  <a:pt x="500" y="0"/>
                  <a:pt x="500" y="0"/>
                  <a:pt x="500" y="0"/>
                </a:cubicBezTo>
                <a:cubicBezTo>
                  <a:pt x="500" y="0"/>
                  <a:pt x="486" y="0"/>
                  <a:pt x="471" y="0"/>
                </a:cubicBezTo>
                <a:cubicBezTo>
                  <a:pt x="471" y="14"/>
                  <a:pt x="471" y="14"/>
                  <a:pt x="471" y="29"/>
                </a:cubicBezTo>
                <a:cubicBezTo>
                  <a:pt x="559" y="118"/>
                  <a:pt x="559" y="118"/>
                  <a:pt x="559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47" y="14"/>
                  <a:pt x="147" y="14"/>
                  <a:pt x="147" y="0"/>
                </a:cubicBezTo>
                <a:cubicBezTo>
                  <a:pt x="132" y="0"/>
                  <a:pt x="118" y="0"/>
                  <a:pt x="118" y="0"/>
                </a:cubicBezTo>
                <a:cubicBezTo>
                  <a:pt x="0" y="118"/>
                  <a:pt x="0" y="118"/>
                  <a:pt x="0" y="118"/>
                </a:cubicBezTo>
                <a:lnTo>
                  <a:pt x="0" y="132"/>
                </a:lnTo>
                <a:lnTo>
                  <a:pt x="0" y="147"/>
                </a:lnTo>
                <a:cubicBezTo>
                  <a:pt x="118" y="265"/>
                  <a:pt x="118" y="265"/>
                  <a:pt x="118" y="265"/>
                </a:cubicBezTo>
                <a:cubicBezTo>
                  <a:pt x="118" y="265"/>
                  <a:pt x="132" y="265"/>
                  <a:pt x="147" y="265"/>
                </a:cubicBezTo>
                <a:cubicBezTo>
                  <a:pt x="147" y="250"/>
                  <a:pt x="147" y="250"/>
                  <a:pt x="147" y="235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559" y="147"/>
                  <a:pt x="559" y="147"/>
                  <a:pt x="559" y="147"/>
                </a:cubicBezTo>
                <a:cubicBezTo>
                  <a:pt x="471" y="235"/>
                  <a:pt x="471" y="235"/>
                  <a:pt x="471" y="235"/>
                </a:cubicBezTo>
                <a:cubicBezTo>
                  <a:pt x="471" y="250"/>
                  <a:pt x="471" y="250"/>
                  <a:pt x="471" y="265"/>
                </a:cubicBezTo>
                <a:cubicBezTo>
                  <a:pt x="486" y="265"/>
                  <a:pt x="500" y="265"/>
                  <a:pt x="500" y="265"/>
                </a:cubicBezTo>
                <a:cubicBezTo>
                  <a:pt x="618" y="147"/>
                  <a:pt x="618" y="147"/>
                  <a:pt x="618" y="147"/>
                </a:cubicBezTo>
                <a:lnTo>
                  <a:pt x="618" y="132"/>
                </a:lnTo>
                <a:lnTo>
                  <a:pt x="618" y="118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37"/>
          <p:cNvSpPr/>
          <p:nvPr/>
        </p:nvSpPr>
        <p:spPr>
          <a:xfrm>
            <a:off x="7795841" y="5894010"/>
            <a:ext cx="102772" cy="239800"/>
          </a:xfrm>
          <a:custGeom>
            <a:avLst/>
            <a:gdLst/>
            <a:ahLst/>
            <a:cxnLst/>
            <a:rect l="l" t="t" r="r" b="b"/>
            <a:pathLst>
              <a:path w="265" h="619" extrusionOk="0">
                <a:moveTo>
                  <a:pt x="235" y="471"/>
                </a:moveTo>
                <a:lnTo>
                  <a:pt x="235" y="471"/>
                </a:lnTo>
                <a:cubicBezTo>
                  <a:pt x="147" y="559"/>
                  <a:pt x="147" y="559"/>
                  <a:pt x="147" y="5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235" y="147"/>
                  <a:pt x="235" y="147"/>
                  <a:pt x="235" y="147"/>
                </a:cubicBezTo>
                <a:cubicBezTo>
                  <a:pt x="250" y="147"/>
                  <a:pt x="250" y="147"/>
                  <a:pt x="264" y="147"/>
                </a:cubicBezTo>
                <a:cubicBezTo>
                  <a:pt x="264" y="133"/>
                  <a:pt x="264" y="118"/>
                  <a:pt x="264" y="118"/>
                </a:cubicBezTo>
                <a:cubicBezTo>
                  <a:pt x="147" y="0"/>
                  <a:pt x="147" y="0"/>
                  <a:pt x="147" y="0"/>
                </a:cubicBezTo>
                <a:lnTo>
                  <a:pt x="132" y="0"/>
                </a:lnTo>
                <a:lnTo>
                  <a:pt x="117" y="0"/>
                </a:ln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33"/>
                  <a:pt x="0" y="147"/>
                </a:cubicBezTo>
                <a:cubicBezTo>
                  <a:pt x="14" y="147"/>
                  <a:pt x="14" y="147"/>
                  <a:pt x="29" y="147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7" y="559"/>
                  <a:pt x="117" y="559"/>
                  <a:pt x="117" y="559"/>
                </a:cubicBezTo>
                <a:cubicBezTo>
                  <a:pt x="29" y="471"/>
                  <a:pt x="29" y="471"/>
                  <a:pt x="29" y="471"/>
                </a:cubicBezTo>
                <a:cubicBezTo>
                  <a:pt x="14" y="471"/>
                  <a:pt x="14" y="471"/>
                  <a:pt x="0" y="471"/>
                </a:cubicBezTo>
                <a:cubicBezTo>
                  <a:pt x="0" y="486"/>
                  <a:pt x="0" y="500"/>
                  <a:pt x="0" y="500"/>
                </a:cubicBezTo>
                <a:cubicBezTo>
                  <a:pt x="117" y="618"/>
                  <a:pt x="117" y="618"/>
                  <a:pt x="117" y="618"/>
                </a:cubicBezTo>
                <a:lnTo>
                  <a:pt x="132" y="618"/>
                </a:lnTo>
                <a:lnTo>
                  <a:pt x="147" y="618"/>
                </a:lnTo>
                <a:cubicBezTo>
                  <a:pt x="264" y="500"/>
                  <a:pt x="264" y="500"/>
                  <a:pt x="264" y="500"/>
                </a:cubicBezTo>
                <a:cubicBezTo>
                  <a:pt x="264" y="500"/>
                  <a:pt x="264" y="486"/>
                  <a:pt x="264" y="471"/>
                </a:cubicBezTo>
                <a:cubicBezTo>
                  <a:pt x="250" y="471"/>
                  <a:pt x="250" y="471"/>
                  <a:pt x="235" y="4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37"/>
          <p:cNvSpPr/>
          <p:nvPr/>
        </p:nvSpPr>
        <p:spPr>
          <a:xfrm>
            <a:off x="7347642" y="5904002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1" extrusionOk="0">
                <a:moveTo>
                  <a:pt x="530" y="221"/>
                </a:moveTo>
                <a:lnTo>
                  <a:pt x="530" y="221"/>
                </a:lnTo>
                <a:cubicBezTo>
                  <a:pt x="339" y="15"/>
                  <a:pt x="339" y="15"/>
                  <a:pt x="339" y="15"/>
                </a:cubicBezTo>
                <a:cubicBezTo>
                  <a:pt x="324" y="0"/>
                  <a:pt x="310" y="0"/>
                  <a:pt x="310" y="15"/>
                </a:cubicBezTo>
                <a:cubicBezTo>
                  <a:pt x="295" y="15"/>
                  <a:pt x="295" y="15"/>
                  <a:pt x="295" y="30"/>
                </a:cubicBezTo>
                <a:cubicBezTo>
                  <a:pt x="295" y="148"/>
                  <a:pt x="295" y="148"/>
                  <a:pt x="295" y="148"/>
                </a:cubicBezTo>
                <a:cubicBezTo>
                  <a:pt x="133" y="148"/>
                  <a:pt x="0" y="280"/>
                  <a:pt x="0" y="442"/>
                </a:cubicBezTo>
                <a:cubicBezTo>
                  <a:pt x="0" y="487"/>
                  <a:pt x="15" y="516"/>
                  <a:pt x="30" y="560"/>
                </a:cubicBezTo>
                <a:cubicBezTo>
                  <a:pt x="59" y="428"/>
                  <a:pt x="177" y="339"/>
                  <a:pt x="295" y="339"/>
                </a:cubicBezTo>
                <a:lnTo>
                  <a:pt x="295" y="457"/>
                </a:lnTo>
                <a:cubicBezTo>
                  <a:pt x="295" y="457"/>
                  <a:pt x="295" y="471"/>
                  <a:pt x="310" y="471"/>
                </a:cubicBezTo>
                <a:lnTo>
                  <a:pt x="310" y="471"/>
                </a:lnTo>
                <a:cubicBezTo>
                  <a:pt x="310" y="471"/>
                  <a:pt x="310" y="471"/>
                  <a:pt x="324" y="471"/>
                </a:cubicBezTo>
                <a:cubicBezTo>
                  <a:pt x="324" y="471"/>
                  <a:pt x="324" y="471"/>
                  <a:pt x="339" y="471"/>
                </a:cubicBezTo>
                <a:cubicBezTo>
                  <a:pt x="530" y="251"/>
                  <a:pt x="530" y="251"/>
                  <a:pt x="530" y="251"/>
                </a:cubicBezTo>
                <a:cubicBezTo>
                  <a:pt x="530" y="251"/>
                  <a:pt x="530" y="251"/>
                  <a:pt x="530" y="236"/>
                </a:cubicBezTo>
                <a:cubicBezTo>
                  <a:pt x="530" y="236"/>
                  <a:pt x="530" y="236"/>
                  <a:pt x="530" y="221"/>
                </a:cubicBezTo>
                <a:close/>
                <a:moveTo>
                  <a:pt x="339" y="413"/>
                </a:moveTo>
                <a:lnTo>
                  <a:pt x="339" y="413"/>
                </a:lnTo>
                <a:cubicBezTo>
                  <a:pt x="339" y="295"/>
                  <a:pt x="339" y="295"/>
                  <a:pt x="339" y="295"/>
                </a:cubicBezTo>
                <a:cubicBezTo>
                  <a:pt x="339" y="295"/>
                  <a:pt x="295" y="295"/>
                  <a:pt x="280" y="295"/>
                </a:cubicBezTo>
                <a:cubicBezTo>
                  <a:pt x="192" y="295"/>
                  <a:pt x="89" y="369"/>
                  <a:pt x="44" y="413"/>
                </a:cubicBezTo>
                <a:cubicBezTo>
                  <a:pt x="44" y="339"/>
                  <a:pt x="148" y="192"/>
                  <a:pt x="280" y="177"/>
                </a:cubicBezTo>
                <a:cubicBezTo>
                  <a:pt x="295" y="177"/>
                  <a:pt x="339" y="177"/>
                  <a:pt x="339" y="177"/>
                </a:cubicBezTo>
                <a:cubicBezTo>
                  <a:pt x="339" y="74"/>
                  <a:pt x="339" y="74"/>
                  <a:pt x="339" y="74"/>
                </a:cubicBezTo>
                <a:cubicBezTo>
                  <a:pt x="486" y="236"/>
                  <a:pt x="486" y="236"/>
                  <a:pt x="486" y="236"/>
                </a:cubicBezTo>
                <a:lnTo>
                  <a:pt x="339" y="4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7"/>
          <p:cNvSpPr/>
          <p:nvPr/>
        </p:nvSpPr>
        <p:spPr>
          <a:xfrm>
            <a:off x="6946548" y="5904002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1" extrusionOk="0">
                <a:moveTo>
                  <a:pt x="235" y="148"/>
                </a:moveTo>
                <a:lnTo>
                  <a:pt x="235" y="148"/>
                </a:lnTo>
                <a:cubicBezTo>
                  <a:pt x="235" y="30"/>
                  <a:pt x="235" y="30"/>
                  <a:pt x="235" y="30"/>
                </a:cubicBezTo>
                <a:cubicBezTo>
                  <a:pt x="235" y="15"/>
                  <a:pt x="235" y="15"/>
                  <a:pt x="221" y="15"/>
                </a:cubicBezTo>
                <a:cubicBezTo>
                  <a:pt x="221" y="0"/>
                  <a:pt x="206" y="0"/>
                  <a:pt x="191" y="15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21" y="471"/>
                  <a:pt x="221" y="471"/>
                  <a:pt x="221" y="471"/>
                </a:cubicBezTo>
                <a:lnTo>
                  <a:pt x="221" y="471"/>
                </a:lnTo>
                <a:cubicBezTo>
                  <a:pt x="235" y="471"/>
                  <a:pt x="235" y="457"/>
                  <a:pt x="235" y="457"/>
                </a:cubicBezTo>
                <a:lnTo>
                  <a:pt x="235" y="339"/>
                </a:lnTo>
                <a:cubicBezTo>
                  <a:pt x="353" y="339"/>
                  <a:pt x="471" y="428"/>
                  <a:pt x="500" y="560"/>
                </a:cubicBezTo>
                <a:cubicBezTo>
                  <a:pt x="515" y="516"/>
                  <a:pt x="530" y="487"/>
                  <a:pt x="530" y="442"/>
                </a:cubicBezTo>
                <a:cubicBezTo>
                  <a:pt x="530" y="280"/>
                  <a:pt x="397" y="148"/>
                  <a:pt x="235" y="148"/>
                </a:cubicBezTo>
                <a:close/>
                <a:moveTo>
                  <a:pt x="250" y="295"/>
                </a:moveTo>
                <a:lnTo>
                  <a:pt x="250" y="295"/>
                </a:lnTo>
                <a:cubicBezTo>
                  <a:pt x="235" y="295"/>
                  <a:pt x="191" y="295"/>
                  <a:pt x="191" y="295"/>
                </a:cubicBezTo>
                <a:cubicBezTo>
                  <a:pt x="191" y="413"/>
                  <a:pt x="191" y="413"/>
                  <a:pt x="191" y="413"/>
                </a:cubicBezTo>
                <a:cubicBezTo>
                  <a:pt x="44" y="236"/>
                  <a:pt x="44" y="236"/>
                  <a:pt x="44" y="23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177"/>
                  <a:pt x="191" y="177"/>
                  <a:pt x="191" y="177"/>
                </a:cubicBezTo>
                <a:cubicBezTo>
                  <a:pt x="191" y="177"/>
                  <a:pt x="235" y="177"/>
                  <a:pt x="250" y="177"/>
                </a:cubicBezTo>
                <a:cubicBezTo>
                  <a:pt x="382" y="192"/>
                  <a:pt x="486" y="339"/>
                  <a:pt x="486" y="413"/>
                </a:cubicBezTo>
                <a:cubicBezTo>
                  <a:pt x="441" y="369"/>
                  <a:pt x="339" y="295"/>
                  <a:pt x="25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37"/>
          <p:cNvSpPr/>
          <p:nvPr/>
        </p:nvSpPr>
        <p:spPr>
          <a:xfrm>
            <a:off x="10519290" y="5531454"/>
            <a:ext cx="239801" cy="167004"/>
          </a:xfrm>
          <a:custGeom>
            <a:avLst/>
            <a:gdLst/>
            <a:ahLst/>
            <a:cxnLst/>
            <a:rect l="l" t="t" r="r" b="b"/>
            <a:pathLst>
              <a:path w="619" h="427" extrusionOk="0">
                <a:moveTo>
                  <a:pt x="545" y="0"/>
                </a:moveTo>
                <a:lnTo>
                  <a:pt x="545" y="0"/>
                </a:lnTo>
                <a:cubicBezTo>
                  <a:pt x="191" y="0"/>
                  <a:pt x="191" y="0"/>
                  <a:pt x="191" y="0"/>
                </a:cubicBezTo>
                <a:lnTo>
                  <a:pt x="177" y="0"/>
                </a:lnTo>
                <a:cubicBezTo>
                  <a:pt x="0" y="206"/>
                  <a:pt x="0" y="206"/>
                  <a:pt x="0" y="206"/>
                </a:cubicBezTo>
                <a:cubicBezTo>
                  <a:pt x="0" y="206"/>
                  <a:pt x="0" y="206"/>
                  <a:pt x="0" y="221"/>
                </a:cubicBezTo>
                <a:cubicBezTo>
                  <a:pt x="0" y="221"/>
                  <a:pt x="0" y="221"/>
                  <a:pt x="0" y="235"/>
                </a:cubicBezTo>
                <a:cubicBezTo>
                  <a:pt x="177" y="426"/>
                  <a:pt x="177" y="426"/>
                  <a:pt x="177" y="426"/>
                </a:cubicBezTo>
                <a:lnTo>
                  <a:pt x="191" y="426"/>
                </a:lnTo>
                <a:lnTo>
                  <a:pt x="191" y="426"/>
                </a:lnTo>
                <a:cubicBezTo>
                  <a:pt x="545" y="426"/>
                  <a:pt x="545" y="426"/>
                  <a:pt x="545" y="426"/>
                </a:cubicBezTo>
                <a:cubicBezTo>
                  <a:pt x="589" y="426"/>
                  <a:pt x="618" y="397"/>
                  <a:pt x="618" y="353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353"/>
                </a:moveTo>
                <a:lnTo>
                  <a:pt x="589" y="353"/>
                </a:lnTo>
                <a:cubicBezTo>
                  <a:pt x="589" y="368"/>
                  <a:pt x="559" y="397"/>
                  <a:pt x="545" y="397"/>
                </a:cubicBezTo>
                <a:cubicBezTo>
                  <a:pt x="206" y="397"/>
                  <a:pt x="206" y="397"/>
                  <a:pt x="206" y="397"/>
                </a:cubicBezTo>
                <a:cubicBezTo>
                  <a:pt x="44" y="221"/>
                  <a:pt x="44" y="221"/>
                  <a:pt x="44" y="221"/>
                </a:cubicBezTo>
                <a:cubicBezTo>
                  <a:pt x="206" y="44"/>
                  <a:pt x="206" y="44"/>
                  <a:pt x="206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8"/>
                  <a:pt x="589" y="73"/>
                </a:cubicBezTo>
                <a:lnTo>
                  <a:pt x="589" y="35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37"/>
          <p:cNvSpPr/>
          <p:nvPr/>
        </p:nvSpPr>
        <p:spPr>
          <a:xfrm>
            <a:off x="10119622" y="5531454"/>
            <a:ext cx="246938" cy="167004"/>
          </a:xfrm>
          <a:custGeom>
            <a:avLst/>
            <a:gdLst/>
            <a:ahLst/>
            <a:cxnLst/>
            <a:rect l="l" t="t" r="r" b="b"/>
            <a:pathLst>
              <a:path w="634" h="427" extrusionOk="0">
                <a:moveTo>
                  <a:pt x="560" y="0"/>
                </a:moveTo>
                <a:lnTo>
                  <a:pt x="560" y="0"/>
                </a:lnTo>
                <a:cubicBezTo>
                  <a:pt x="207" y="0"/>
                  <a:pt x="207" y="0"/>
                  <a:pt x="207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5" y="206"/>
                  <a:pt x="15" y="206"/>
                  <a:pt x="15" y="206"/>
                </a:cubicBezTo>
                <a:cubicBezTo>
                  <a:pt x="0" y="206"/>
                  <a:pt x="0" y="206"/>
                  <a:pt x="0" y="221"/>
                </a:cubicBezTo>
                <a:cubicBezTo>
                  <a:pt x="0" y="221"/>
                  <a:pt x="0" y="221"/>
                  <a:pt x="15" y="235"/>
                </a:cubicBezTo>
                <a:cubicBezTo>
                  <a:pt x="192" y="426"/>
                  <a:pt x="192" y="426"/>
                  <a:pt x="192" y="426"/>
                </a:cubicBezTo>
                <a:cubicBezTo>
                  <a:pt x="192" y="426"/>
                  <a:pt x="192" y="426"/>
                  <a:pt x="207" y="426"/>
                </a:cubicBezTo>
                <a:lnTo>
                  <a:pt x="207" y="426"/>
                </a:lnTo>
                <a:cubicBezTo>
                  <a:pt x="560" y="426"/>
                  <a:pt x="560" y="426"/>
                  <a:pt x="560" y="426"/>
                </a:cubicBezTo>
                <a:cubicBezTo>
                  <a:pt x="604" y="426"/>
                  <a:pt x="633" y="397"/>
                  <a:pt x="633" y="353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353"/>
                </a:moveTo>
                <a:lnTo>
                  <a:pt x="589" y="353"/>
                </a:lnTo>
                <a:cubicBezTo>
                  <a:pt x="589" y="368"/>
                  <a:pt x="575" y="397"/>
                  <a:pt x="560" y="397"/>
                </a:cubicBezTo>
                <a:cubicBezTo>
                  <a:pt x="207" y="397"/>
                  <a:pt x="207" y="397"/>
                  <a:pt x="207" y="397"/>
                </a:cubicBezTo>
                <a:cubicBezTo>
                  <a:pt x="45" y="221"/>
                  <a:pt x="45" y="221"/>
                  <a:pt x="45" y="221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5" y="44"/>
                  <a:pt x="589" y="58"/>
                  <a:pt x="589" y="73"/>
                </a:cubicBezTo>
                <a:lnTo>
                  <a:pt x="589" y="353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42" y="132"/>
                  <a:pt x="428" y="132"/>
                  <a:pt x="428" y="147"/>
                </a:cubicBezTo>
                <a:cubicBezTo>
                  <a:pt x="383" y="191"/>
                  <a:pt x="383" y="191"/>
                  <a:pt x="383" y="191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24" y="132"/>
                  <a:pt x="310" y="132"/>
                  <a:pt x="310" y="147"/>
                </a:cubicBezTo>
                <a:cubicBezTo>
                  <a:pt x="295" y="147"/>
                  <a:pt x="295" y="162"/>
                  <a:pt x="310" y="176"/>
                </a:cubicBezTo>
                <a:cubicBezTo>
                  <a:pt x="354" y="221"/>
                  <a:pt x="354" y="221"/>
                  <a:pt x="354" y="221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295" y="265"/>
                  <a:pt x="295" y="279"/>
                  <a:pt x="310" y="294"/>
                </a:cubicBezTo>
                <a:cubicBezTo>
                  <a:pt x="310" y="294"/>
                  <a:pt x="324" y="294"/>
                  <a:pt x="339" y="294"/>
                </a:cubicBezTo>
                <a:cubicBezTo>
                  <a:pt x="383" y="250"/>
                  <a:pt x="383" y="250"/>
                  <a:pt x="383" y="250"/>
                </a:cubicBezTo>
                <a:cubicBezTo>
                  <a:pt x="428" y="294"/>
                  <a:pt x="428" y="294"/>
                  <a:pt x="428" y="294"/>
                </a:cubicBezTo>
                <a:cubicBezTo>
                  <a:pt x="428" y="294"/>
                  <a:pt x="442" y="294"/>
                  <a:pt x="457" y="294"/>
                </a:cubicBezTo>
                <a:cubicBezTo>
                  <a:pt x="457" y="279"/>
                  <a:pt x="457" y="265"/>
                  <a:pt x="457" y="265"/>
                </a:cubicBezTo>
                <a:cubicBezTo>
                  <a:pt x="412" y="221"/>
                  <a:pt x="412" y="221"/>
                  <a:pt x="412" y="221"/>
                </a:cubicBezTo>
                <a:cubicBezTo>
                  <a:pt x="457" y="176"/>
                  <a:pt x="457" y="176"/>
                  <a:pt x="457" y="176"/>
                </a:cubicBezTo>
                <a:cubicBezTo>
                  <a:pt x="457" y="162"/>
                  <a:pt x="457" y="147"/>
                  <a:pt x="457" y="14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37"/>
          <p:cNvSpPr/>
          <p:nvPr/>
        </p:nvSpPr>
        <p:spPr>
          <a:xfrm>
            <a:off x="9722809" y="5491487"/>
            <a:ext cx="246938" cy="184133"/>
          </a:xfrm>
          <a:custGeom>
            <a:avLst/>
            <a:gdLst/>
            <a:ahLst/>
            <a:cxnLst/>
            <a:rect l="l" t="t" r="r" b="b"/>
            <a:pathLst>
              <a:path w="634" h="473" extrusionOk="0">
                <a:moveTo>
                  <a:pt x="324" y="133"/>
                </a:moveTo>
                <a:lnTo>
                  <a:pt x="324" y="133"/>
                </a:lnTo>
                <a:cubicBezTo>
                  <a:pt x="324" y="118"/>
                  <a:pt x="324" y="118"/>
                  <a:pt x="309" y="118"/>
                </a:cubicBezTo>
                <a:cubicBezTo>
                  <a:pt x="309" y="118"/>
                  <a:pt x="309" y="118"/>
                  <a:pt x="294" y="133"/>
                </a:cubicBezTo>
                <a:cubicBezTo>
                  <a:pt x="176" y="251"/>
                  <a:pt x="176" y="251"/>
                  <a:pt x="176" y="251"/>
                </a:cubicBezTo>
                <a:lnTo>
                  <a:pt x="176" y="266"/>
                </a:lnTo>
                <a:cubicBezTo>
                  <a:pt x="191" y="280"/>
                  <a:pt x="206" y="280"/>
                  <a:pt x="206" y="266"/>
                </a:cubicBezTo>
                <a:cubicBezTo>
                  <a:pt x="294" y="192"/>
                  <a:pt x="294" y="192"/>
                  <a:pt x="294" y="192"/>
                </a:cubicBezTo>
                <a:cubicBezTo>
                  <a:pt x="294" y="383"/>
                  <a:pt x="294" y="383"/>
                  <a:pt x="294" y="383"/>
                </a:cubicBezTo>
                <a:lnTo>
                  <a:pt x="309" y="398"/>
                </a:lnTo>
                <a:cubicBezTo>
                  <a:pt x="324" y="398"/>
                  <a:pt x="338" y="383"/>
                  <a:pt x="338" y="383"/>
                </a:cubicBezTo>
                <a:cubicBezTo>
                  <a:pt x="338" y="192"/>
                  <a:pt x="338" y="192"/>
                  <a:pt x="338" y="192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26" y="280"/>
                  <a:pt x="442" y="280"/>
                  <a:pt x="442" y="266"/>
                </a:cubicBezTo>
                <a:cubicBezTo>
                  <a:pt x="456" y="266"/>
                  <a:pt x="456" y="251"/>
                  <a:pt x="442" y="251"/>
                </a:cubicBezTo>
                <a:lnTo>
                  <a:pt x="324" y="133"/>
                </a:lnTo>
                <a:close/>
                <a:moveTo>
                  <a:pt x="456" y="104"/>
                </a:moveTo>
                <a:lnTo>
                  <a:pt x="456" y="104"/>
                </a:lnTo>
                <a:cubicBezTo>
                  <a:pt x="426" y="45"/>
                  <a:pt x="368" y="0"/>
                  <a:pt x="294" y="0"/>
                </a:cubicBezTo>
                <a:cubicBezTo>
                  <a:pt x="206" y="0"/>
                  <a:pt x="117" y="74"/>
                  <a:pt x="117" y="162"/>
                </a:cubicBezTo>
                <a:cubicBezTo>
                  <a:pt x="44" y="192"/>
                  <a:pt x="0" y="251"/>
                  <a:pt x="0" y="325"/>
                </a:cubicBezTo>
                <a:cubicBezTo>
                  <a:pt x="0" y="398"/>
                  <a:pt x="73" y="472"/>
                  <a:pt x="162" y="472"/>
                </a:cubicBezTo>
                <a:cubicBezTo>
                  <a:pt x="485" y="472"/>
                  <a:pt x="485" y="472"/>
                  <a:pt x="485" y="472"/>
                </a:cubicBezTo>
                <a:cubicBezTo>
                  <a:pt x="559" y="442"/>
                  <a:pt x="633" y="369"/>
                  <a:pt x="633" y="295"/>
                </a:cubicBezTo>
                <a:cubicBezTo>
                  <a:pt x="633" y="192"/>
                  <a:pt x="544" y="104"/>
                  <a:pt x="456" y="104"/>
                </a:cubicBezTo>
                <a:close/>
                <a:moveTo>
                  <a:pt x="485" y="442"/>
                </a:moveTo>
                <a:lnTo>
                  <a:pt x="485" y="442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442"/>
                  <a:pt x="44" y="428"/>
                  <a:pt x="44" y="325"/>
                </a:cubicBezTo>
                <a:cubicBezTo>
                  <a:pt x="44" y="266"/>
                  <a:pt x="88" y="207"/>
                  <a:pt x="162" y="207"/>
                </a:cubicBezTo>
                <a:cubicBezTo>
                  <a:pt x="162" y="118"/>
                  <a:pt x="206" y="45"/>
                  <a:pt x="294" y="45"/>
                </a:cubicBezTo>
                <a:cubicBezTo>
                  <a:pt x="368" y="45"/>
                  <a:pt x="412" y="89"/>
                  <a:pt x="426" y="148"/>
                </a:cubicBezTo>
                <a:cubicBezTo>
                  <a:pt x="515" y="133"/>
                  <a:pt x="588" y="221"/>
                  <a:pt x="588" y="280"/>
                </a:cubicBezTo>
                <a:cubicBezTo>
                  <a:pt x="588" y="339"/>
                  <a:pt x="544" y="413"/>
                  <a:pt x="485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37"/>
          <p:cNvSpPr/>
          <p:nvPr/>
        </p:nvSpPr>
        <p:spPr>
          <a:xfrm>
            <a:off x="9328851" y="5491487"/>
            <a:ext cx="239801" cy="184133"/>
          </a:xfrm>
          <a:custGeom>
            <a:avLst/>
            <a:gdLst/>
            <a:ahLst/>
            <a:cxnLst/>
            <a:rect l="l" t="t" r="r" b="b"/>
            <a:pathLst>
              <a:path w="619" h="473" extrusionOk="0">
                <a:moveTo>
                  <a:pt x="412" y="251"/>
                </a:moveTo>
                <a:lnTo>
                  <a:pt x="412" y="251"/>
                </a:lnTo>
                <a:cubicBezTo>
                  <a:pt x="324" y="339"/>
                  <a:pt x="324" y="339"/>
                  <a:pt x="324" y="339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4" y="133"/>
                  <a:pt x="324" y="118"/>
                  <a:pt x="309" y="118"/>
                </a:cubicBezTo>
                <a:cubicBezTo>
                  <a:pt x="294" y="118"/>
                  <a:pt x="294" y="133"/>
                  <a:pt x="294" y="148"/>
                </a:cubicBezTo>
                <a:cubicBezTo>
                  <a:pt x="294" y="339"/>
                  <a:pt x="294" y="339"/>
                  <a:pt x="294" y="339"/>
                </a:cubicBezTo>
                <a:cubicBezTo>
                  <a:pt x="206" y="251"/>
                  <a:pt x="206" y="251"/>
                  <a:pt x="206" y="251"/>
                </a:cubicBezTo>
                <a:cubicBezTo>
                  <a:pt x="191" y="236"/>
                  <a:pt x="191" y="236"/>
                  <a:pt x="177" y="251"/>
                </a:cubicBezTo>
                <a:cubicBezTo>
                  <a:pt x="177" y="251"/>
                  <a:pt x="177" y="266"/>
                  <a:pt x="177" y="280"/>
                </a:cubicBezTo>
                <a:cubicBezTo>
                  <a:pt x="294" y="398"/>
                  <a:pt x="294" y="398"/>
                  <a:pt x="294" y="398"/>
                </a:cubicBezTo>
                <a:lnTo>
                  <a:pt x="309" y="398"/>
                </a:lnTo>
                <a:lnTo>
                  <a:pt x="324" y="398"/>
                </a:lnTo>
                <a:cubicBezTo>
                  <a:pt x="441" y="280"/>
                  <a:pt x="441" y="280"/>
                  <a:pt x="441" y="280"/>
                </a:cubicBezTo>
                <a:cubicBezTo>
                  <a:pt x="441" y="266"/>
                  <a:pt x="441" y="251"/>
                  <a:pt x="441" y="251"/>
                </a:cubicBezTo>
                <a:cubicBezTo>
                  <a:pt x="427" y="236"/>
                  <a:pt x="427" y="236"/>
                  <a:pt x="412" y="251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5"/>
                </a:cubicBezTo>
                <a:cubicBezTo>
                  <a:pt x="0" y="398"/>
                  <a:pt x="59" y="472"/>
                  <a:pt x="147" y="472"/>
                </a:cubicBezTo>
                <a:cubicBezTo>
                  <a:pt x="486" y="472"/>
                  <a:pt x="486" y="472"/>
                  <a:pt x="486" y="472"/>
                </a:cubicBezTo>
                <a:cubicBezTo>
                  <a:pt x="559" y="442"/>
                  <a:pt x="618" y="369"/>
                  <a:pt x="618" y="295"/>
                </a:cubicBezTo>
                <a:cubicBezTo>
                  <a:pt x="618" y="192"/>
                  <a:pt x="545" y="104"/>
                  <a:pt x="441" y="104"/>
                </a:cubicBezTo>
                <a:close/>
                <a:moveTo>
                  <a:pt x="486" y="442"/>
                </a:moveTo>
                <a:lnTo>
                  <a:pt x="486" y="442"/>
                </a:lnTo>
                <a:cubicBezTo>
                  <a:pt x="147" y="442"/>
                  <a:pt x="147" y="442"/>
                  <a:pt x="147" y="442"/>
                </a:cubicBezTo>
                <a:cubicBezTo>
                  <a:pt x="147" y="442"/>
                  <a:pt x="29" y="428"/>
                  <a:pt x="29" y="325"/>
                </a:cubicBezTo>
                <a:cubicBezTo>
                  <a:pt x="29" y="266"/>
                  <a:pt x="88" y="207"/>
                  <a:pt x="147" y="207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89"/>
                  <a:pt x="412" y="148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39"/>
                  <a:pt x="545" y="413"/>
                  <a:pt x="486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37"/>
          <p:cNvSpPr/>
          <p:nvPr/>
        </p:nvSpPr>
        <p:spPr>
          <a:xfrm>
            <a:off x="8927757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69" y="251"/>
                </a:moveTo>
                <a:lnTo>
                  <a:pt x="369" y="251"/>
                </a:lnTo>
                <a:cubicBezTo>
                  <a:pt x="177" y="251"/>
                  <a:pt x="177" y="251"/>
                  <a:pt x="177" y="251"/>
                </a:cubicBezTo>
                <a:cubicBezTo>
                  <a:pt x="162" y="251"/>
                  <a:pt x="162" y="251"/>
                  <a:pt x="162" y="266"/>
                </a:cubicBezTo>
                <a:cubicBezTo>
                  <a:pt x="162" y="280"/>
                  <a:pt x="162" y="280"/>
                  <a:pt x="177" y="280"/>
                </a:cubicBezTo>
                <a:cubicBezTo>
                  <a:pt x="369" y="280"/>
                  <a:pt x="369" y="280"/>
                  <a:pt x="369" y="280"/>
                </a:cubicBezTo>
                <a:cubicBezTo>
                  <a:pt x="383" y="280"/>
                  <a:pt x="398" y="280"/>
                  <a:pt x="398" y="266"/>
                </a:cubicBezTo>
                <a:cubicBezTo>
                  <a:pt x="398" y="251"/>
                  <a:pt x="383" y="251"/>
                  <a:pt x="369" y="251"/>
                </a:cubicBezTo>
                <a:close/>
                <a:moveTo>
                  <a:pt x="633" y="604"/>
                </a:moveTo>
                <a:lnTo>
                  <a:pt x="633" y="604"/>
                </a:lnTo>
                <a:cubicBezTo>
                  <a:pt x="471" y="442"/>
                  <a:pt x="471" y="442"/>
                  <a:pt x="471" y="442"/>
                </a:cubicBezTo>
                <a:cubicBezTo>
                  <a:pt x="501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3"/>
                  <a:pt x="118" y="530"/>
                  <a:pt x="265" y="530"/>
                </a:cubicBezTo>
                <a:cubicBezTo>
                  <a:pt x="339" y="530"/>
                  <a:pt x="383" y="501"/>
                  <a:pt x="442" y="472"/>
                </a:cubicBezTo>
                <a:cubicBezTo>
                  <a:pt x="604" y="634"/>
                  <a:pt x="604" y="634"/>
                  <a:pt x="604" y="634"/>
                </a:cubicBezTo>
                <a:cubicBezTo>
                  <a:pt x="604" y="634"/>
                  <a:pt x="619" y="634"/>
                  <a:pt x="633" y="634"/>
                </a:cubicBezTo>
                <a:cubicBezTo>
                  <a:pt x="633" y="619"/>
                  <a:pt x="633" y="604"/>
                  <a:pt x="633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48" y="487"/>
                  <a:pt x="45" y="383"/>
                  <a:pt x="45" y="266"/>
                </a:cubicBezTo>
                <a:cubicBezTo>
                  <a:pt x="45" y="148"/>
                  <a:pt x="148" y="45"/>
                  <a:pt x="265" y="45"/>
                </a:cubicBezTo>
                <a:cubicBezTo>
                  <a:pt x="398" y="45"/>
                  <a:pt x="486" y="148"/>
                  <a:pt x="486" y="266"/>
                </a:cubicBezTo>
                <a:cubicBezTo>
                  <a:pt x="486" y="383"/>
                  <a:pt x="398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7"/>
          <p:cNvSpPr/>
          <p:nvPr/>
        </p:nvSpPr>
        <p:spPr>
          <a:xfrm>
            <a:off x="8532371" y="5491487"/>
            <a:ext cx="246938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68" y="251"/>
                </a:moveTo>
                <a:lnTo>
                  <a:pt x="368" y="251"/>
                </a:lnTo>
                <a:cubicBezTo>
                  <a:pt x="279" y="251"/>
                  <a:pt x="279" y="251"/>
                  <a:pt x="279" y="251"/>
                </a:cubicBezTo>
                <a:cubicBezTo>
                  <a:pt x="279" y="177"/>
                  <a:pt x="279" y="177"/>
                  <a:pt x="279" y="177"/>
                </a:cubicBezTo>
                <a:cubicBezTo>
                  <a:pt x="279" y="162"/>
                  <a:pt x="279" y="148"/>
                  <a:pt x="265" y="148"/>
                </a:cubicBezTo>
                <a:cubicBezTo>
                  <a:pt x="250" y="148"/>
                  <a:pt x="250" y="162"/>
                  <a:pt x="250" y="177"/>
                </a:cubicBezTo>
                <a:cubicBezTo>
                  <a:pt x="250" y="251"/>
                  <a:pt x="250" y="251"/>
                  <a:pt x="250" y="251"/>
                </a:cubicBezTo>
                <a:cubicBezTo>
                  <a:pt x="162" y="251"/>
                  <a:pt x="162" y="251"/>
                  <a:pt x="162" y="251"/>
                </a:cubicBezTo>
                <a:cubicBezTo>
                  <a:pt x="162" y="251"/>
                  <a:pt x="147" y="251"/>
                  <a:pt x="147" y="266"/>
                </a:cubicBezTo>
                <a:cubicBezTo>
                  <a:pt x="147" y="280"/>
                  <a:pt x="162" y="295"/>
                  <a:pt x="162" y="295"/>
                </a:cubicBezTo>
                <a:cubicBezTo>
                  <a:pt x="250" y="295"/>
                  <a:pt x="250" y="295"/>
                  <a:pt x="250" y="295"/>
                </a:cubicBezTo>
                <a:cubicBezTo>
                  <a:pt x="250" y="369"/>
                  <a:pt x="250" y="369"/>
                  <a:pt x="250" y="369"/>
                </a:cubicBezTo>
                <a:cubicBezTo>
                  <a:pt x="250" y="383"/>
                  <a:pt x="250" y="383"/>
                  <a:pt x="265" y="383"/>
                </a:cubicBezTo>
                <a:cubicBezTo>
                  <a:pt x="279" y="383"/>
                  <a:pt x="279" y="383"/>
                  <a:pt x="279" y="369"/>
                </a:cubicBezTo>
                <a:cubicBezTo>
                  <a:pt x="279" y="295"/>
                  <a:pt x="279" y="295"/>
                  <a:pt x="279" y="295"/>
                </a:cubicBezTo>
                <a:cubicBezTo>
                  <a:pt x="368" y="295"/>
                  <a:pt x="368" y="295"/>
                  <a:pt x="368" y="295"/>
                </a:cubicBezTo>
                <a:cubicBezTo>
                  <a:pt x="368" y="295"/>
                  <a:pt x="383" y="280"/>
                  <a:pt x="383" y="266"/>
                </a:cubicBezTo>
                <a:cubicBezTo>
                  <a:pt x="383" y="251"/>
                  <a:pt x="368" y="251"/>
                  <a:pt x="368" y="251"/>
                </a:cubicBezTo>
                <a:close/>
                <a:moveTo>
                  <a:pt x="618" y="604"/>
                </a:moveTo>
                <a:lnTo>
                  <a:pt x="618" y="604"/>
                </a:lnTo>
                <a:cubicBezTo>
                  <a:pt x="456" y="442"/>
                  <a:pt x="456" y="442"/>
                  <a:pt x="456" y="442"/>
                </a:cubicBezTo>
                <a:cubicBezTo>
                  <a:pt x="500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7" y="0"/>
                  <a:pt x="0" y="118"/>
                  <a:pt x="0" y="266"/>
                </a:cubicBezTo>
                <a:cubicBezTo>
                  <a:pt x="0" y="413"/>
                  <a:pt x="117" y="530"/>
                  <a:pt x="265" y="530"/>
                </a:cubicBezTo>
                <a:cubicBezTo>
                  <a:pt x="324" y="530"/>
                  <a:pt x="383" y="501"/>
                  <a:pt x="426" y="472"/>
                </a:cubicBezTo>
                <a:cubicBezTo>
                  <a:pt x="588" y="634"/>
                  <a:pt x="588" y="634"/>
                  <a:pt x="588" y="634"/>
                </a:cubicBezTo>
                <a:cubicBezTo>
                  <a:pt x="603" y="634"/>
                  <a:pt x="618" y="634"/>
                  <a:pt x="618" y="634"/>
                </a:cubicBezTo>
                <a:cubicBezTo>
                  <a:pt x="633" y="619"/>
                  <a:pt x="633" y="604"/>
                  <a:pt x="618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47" y="487"/>
                  <a:pt x="44" y="383"/>
                  <a:pt x="44" y="266"/>
                </a:cubicBezTo>
                <a:cubicBezTo>
                  <a:pt x="44" y="148"/>
                  <a:pt x="147" y="45"/>
                  <a:pt x="265" y="45"/>
                </a:cubicBezTo>
                <a:cubicBezTo>
                  <a:pt x="383" y="45"/>
                  <a:pt x="485" y="148"/>
                  <a:pt x="485" y="266"/>
                </a:cubicBezTo>
                <a:cubicBezTo>
                  <a:pt x="485" y="383"/>
                  <a:pt x="383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37"/>
          <p:cNvSpPr/>
          <p:nvPr/>
        </p:nvSpPr>
        <p:spPr>
          <a:xfrm>
            <a:off x="8138413" y="5491487"/>
            <a:ext cx="239801" cy="248365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618" y="604"/>
                </a:moveTo>
                <a:lnTo>
                  <a:pt x="618" y="604"/>
                </a:lnTo>
                <a:cubicBezTo>
                  <a:pt x="456" y="442"/>
                  <a:pt x="456" y="442"/>
                  <a:pt x="456" y="442"/>
                </a:cubicBezTo>
                <a:cubicBezTo>
                  <a:pt x="500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3"/>
                  <a:pt x="118" y="530"/>
                  <a:pt x="265" y="530"/>
                </a:cubicBezTo>
                <a:cubicBezTo>
                  <a:pt x="324" y="530"/>
                  <a:pt x="382" y="501"/>
                  <a:pt x="427" y="472"/>
                </a:cubicBezTo>
                <a:cubicBezTo>
                  <a:pt x="589" y="634"/>
                  <a:pt x="589" y="634"/>
                  <a:pt x="589" y="634"/>
                </a:cubicBezTo>
                <a:cubicBezTo>
                  <a:pt x="603" y="634"/>
                  <a:pt x="603" y="634"/>
                  <a:pt x="618" y="634"/>
                </a:cubicBezTo>
                <a:cubicBezTo>
                  <a:pt x="618" y="619"/>
                  <a:pt x="618" y="604"/>
                  <a:pt x="618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32" y="487"/>
                  <a:pt x="29" y="383"/>
                  <a:pt x="29" y="266"/>
                </a:cubicBezTo>
                <a:cubicBezTo>
                  <a:pt x="29" y="148"/>
                  <a:pt x="132" y="45"/>
                  <a:pt x="265" y="45"/>
                </a:cubicBezTo>
                <a:cubicBezTo>
                  <a:pt x="382" y="45"/>
                  <a:pt x="486" y="148"/>
                  <a:pt x="486" y="266"/>
                </a:cubicBezTo>
                <a:cubicBezTo>
                  <a:pt x="486" y="383"/>
                  <a:pt x="382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37"/>
          <p:cNvSpPr/>
          <p:nvPr/>
        </p:nvSpPr>
        <p:spPr>
          <a:xfrm>
            <a:off x="7737319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0" y="236"/>
                </a:moveTo>
                <a:lnTo>
                  <a:pt x="30" y="236"/>
                </a:lnTo>
                <a:cubicBezTo>
                  <a:pt x="221" y="236"/>
                  <a:pt x="221" y="236"/>
                  <a:pt x="221" y="236"/>
                </a:cubicBezTo>
                <a:cubicBezTo>
                  <a:pt x="236" y="236"/>
                  <a:pt x="236" y="236"/>
                  <a:pt x="236" y="221"/>
                </a:cubicBezTo>
                <a:cubicBezTo>
                  <a:pt x="236" y="207"/>
                  <a:pt x="236" y="207"/>
                  <a:pt x="221" y="207"/>
                </a:cubicBezTo>
                <a:cubicBezTo>
                  <a:pt x="74" y="207"/>
                  <a:pt x="74" y="207"/>
                  <a:pt x="74" y="207"/>
                </a:cubicBezTo>
                <a:cubicBezTo>
                  <a:pt x="118" y="104"/>
                  <a:pt x="207" y="45"/>
                  <a:pt x="324" y="45"/>
                </a:cubicBezTo>
                <a:cubicBezTo>
                  <a:pt x="457" y="45"/>
                  <a:pt x="574" y="148"/>
                  <a:pt x="589" y="280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19" y="118"/>
                  <a:pt x="486" y="0"/>
                  <a:pt x="324" y="0"/>
                </a:cubicBezTo>
                <a:cubicBezTo>
                  <a:pt x="207" y="0"/>
                  <a:pt x="103" y="74"/>
                  <a:pt x="44" y="162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15"/>
                  <a:pt x="30" y="0"/>
                  <a:pt x="30" y="0"/>
                </a:cubicBezTo>
                <a:cubicBezTo>
                  <a:pt x="15" y="0"/>
                  <a:pt x="0" y="15"/>
                  <a:pt x="0" y="30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6"/>
                  <a:pt x="30" y="236"/>
                  <a:pt x="30" y="236"/>
                </a:cubicBezTo>
                <a:close/>
                <a:moveTo>
                  <a:pt x="619" y="398"/>
                </a:moveTo>
                <a:lnTo>
                  <a:pt x="619" y="398"/>
                </a:lnTo>
                <a:cubicBezTo>
                  <a:pt x="412" y="398"/>
                  <a:pt x="412" y="398"/>
                  <a:pt x="412" y="398"/>
                </a:cubicBezTo>
                <a:lnTo>
                  <a:pt x="398" y="413"/>
                </a:lnTo>
                <a:cubicBezTo>
                  <a:pt x="398" y="428"/>
                  <a:pt x="412" y="442"/>
                  <a:pt x="412" y="442"/>
                </a:cubicBezTo>
                <a:cubicBezTo>
                  <a:pt x="574" y="442"/>
                  <a:pt x="574" y="442"/>
                  <a:pt x="574" y="442"/>
                </a:cubicBezTo>
                <a:cubicBezTo>
                  <a:pt x="530" y="530"/>
                  <a:pt x="427" y="589"/>
                  <a:pt x="324" y="589"/>
                </a:cubicBezTo>
                <a:cubicBezTo>
                  <a:pt x="177" y="589"/>
                  <a:pt x="74" y="487"/>
                  <a:pt x="44" y="354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30" y="516"/>
                  <a:pt x="162" y="634"/>
                  <a:pt x="324" y="634"/>
                </a:cubicBezTo>
                <a:cubicBezTo>
                  <a:pt x="442" y="634"/>
                  <a:pt x="545" y="575"/>
                  <a:pt x="589" y="472"/>
                </a:cubicBezTo>
                <a:cubicBezTo>
                  <a:pt x="589" y="619"/>
                  <a:pt x="589" y="619"/>
                  <a:pt x="589" y="619"/>
                </a:cubicBezTo>
                <a:cubicBezTo>
                  <a:pt x="589" y="619"/>
                  <a:pt x="604" y="634"/>
                  <a:pt x="619" y="634"/>
                </a:cubicBezTo>
                <a:lnTo>
                  <a:pt x="633" y="619"/>
                </a:lnTo>
                <a:cubicBezTo>
                  <a:pt x="633" y="413"/>
                  <a:pt x="633" y="413"/>
                  <a:pt x="633" y="413"/>
                </a:cubicBezTo>
                <a:cubicBezTo>
                  <a:pt x="633" y="398"/>
                  <a:pt x="619" y="398"/>
                  <a:pt x="619" y="39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7"/>
          <p:cNvSpPr/>
          <p:nvPr/>
        </p:nvSpPr>
        <p:spPr>
          <a:xfrm>
            <a:off x="7343361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471" y="45"/>
                </a:moveTo>
                <a:lnTo>
                  <a:pt x="471" y="45"/>
                </a:lnTo>
                <a:cubicBezTo>
                  <a:pt x="603" y="45"/>
                  <a:pt x="603" y="45"/>
                  <a:pt x="603" y="45"/>
                </a:cubicBezTo>
                <a:cubicBezTo>
                  <a:pt x="618" y="45"/>
                  <a:pt x="633" y="30"/>
                  <a:pt x="633" y="30"/>
                </a:cubicBezTo>
                <a:cubicBezTo>
                  <a:pt x="633" y="15"/>
                  <a:pt x="618" y="0"/>
                  <a:pt x="603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12" y="0"/>
                  <a:pt x="397" y="0"/>
                  <a:pt x="397" y="30"/>
                </a:cubicBezTo>
                <a:cubicBezTo>
                  <a:pt x="397" y="221"/>
                  <a:pt x="397" y="221"/>
                  <a:pt x="397" y="221"/>
                </a:cubicBezTo>
                <a:cubicBezTo>
                  <a:pt x="397" y="236"/>
                  <a:pt x="397" y="236"/>
                  <a:pt x="412" y="236"/>
                </a:cubicBezTo>
                <a:cubicBezTo>
                  <a:pt x="426" y="236"/>
                  <a:pt x="426" y="236"/>
                  <a:pt x="426" y="221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530" y="118"/>
                  <a:pt x="588" y="207"/>
                  <a:pt x="588" y="325"/>
                </a:cubicBezTo>
                <a:cubicBezTo>
                  <a:pt x="588" y="472"/>
                  <a:pt x="471" y="589"/>
                  <a:pt x="309" y="589"/>
                </a:cubicBezTo>
                <a:cubicBezTo>
                  <a:pt x="162" y="589"/>
                  <a:pt x="44" y="472"/>
                  <a:pt x="44" y="325"/>
                </a:cubicBezTo>
                <a:cubicBezTo>
                  <a:pt x="44" y="177"/>
                  <a:pt x="147" y="74"/>
                  <a:pt x="279" y="45"/>
                </a:cubicBezTo>
                <a:cubicBezTo>
                  <a:pt x="279" y="15"/>
                  <a:pt x="279" y="15"/>
                  <a:pt x="279" y="15"/>
                </a:cubicBezTo>
                <a:cubicBezTo>
                  <a:pt x="117" y="30"/>
                  <a:pt x="0" y="162"/>
                  <a:pt x="0" y="325"/>
                </a:cubicBezTo>
                <a:cubicBezTo>
                  <a:pt x="0" y="487"/>
                  <a:pt x="147" y="634"/>
                  <a:pt x="309" y="634"/>
                </a:cubicBezTo>
                <a:cubicBezTo>
                  <a:pt x="485" y="634"/>
                  <a:pt x="633" y="487"/>
                  <a:pt x="633" y="325"/>
                </a:cubicBezTo>
                <a:cubicBezTo>
                  <a:pt x="633" y="207"/>
                  <a:pt x="559" y="104"/>
                  <a:pt x="471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7"/>
          <p:cNvSpPr/>
          <p:nvPr/>
        </p:nvSpPr>
        <p:spPr>
          <a:xfrm>
            <a:off x="6946548" y="5491487"/>
            <a:ext cx="239801" cy="248365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8"/>
                  <a:pt x="0" y="325"/>
                </a:cubicBezTo>
                <a:cubicBezTo>
                  <a:pt x="0" y="487"/>
                  <a:pt x="132" y="634"/>
                  <a:pt x="309" y="634"/>
                </a:cubicBezTo>
                <a:cubicBezTo>
                  <a:pt x="486" y="634"/>
                  <a:pt x="618" y="487"/>
                  <a:pt x="618" y="325"/>
                </a:cubicBezTo>
                <a:cubicBezTo>
                  <a:pt x="618" y="148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2"/>
                  <a:pt x="29" y="325"/>
                </a:cubicBezTo>
                <a:cubicBezTo>
                  <a:pt x="29" y="162"/>
                  <a:pt x="162" y="45"/>
                  <a:pt x="309" y="45"/>
                </a:cubicBezTo>
                <a:cubicBezTo>
                  <a:pt x="456" y="45"/>
                  <a:pt x="589" y="162"/>
                  <a:pt x="589" y="325"/>
                </a:cubicBezTo>
                <a:cubicBezTo>
                  <a:pt x="589" y="472"/>
                  <a:pt x="456" y="589"/>
                  <a:pt x="309" y="589"/>
                </a:cubicBezTo>
                <a:close/>
                <a:moveTo>
                  <a:pt x="427" y="177"/>
                </a:moveTo>
                <a:lnTo>
                  <a:pt x="427" y="177"/>
                </a:lnTo>
                <a:cubicBezTo>
                  <a:pt x="412" y="177"/>
                  <a:pt x="412" y="177"/>
                  <a:pt x="397" y="192"/>
                </a:cubicBezTo>
                <a:cubicBezTo>
                  <a:pt x="280" y="413"/>
                  <a:pt x="280" y="413"/>
                  <a:pt x="280" y="413"/>
                </a:cubicBezTo>
                <a:cubicBezTo>
                  <a:pt x="206" y="339"/>
                  <a:pt x="206" y="339"/>
                  <a:pt x="206" y="339"/>
                </a:cubicBezTo>
                <a:cubicBezTo>
                  <a:pt x="191" y="339"/>
                  <a:pt x="191" y="339"/>
                  <a:pt x="177" y="339"/>
                </a:cubicBezTo>
                <a:cubicBezTo>
                  <a:pt x="162" y="354"/>
                  <a:pt x="162" y="369"/>
                  <a:pt x="177" y="369"/>
                </a:cubicBezTo>
                <a:cubicBezTo>
                  <a:pt x="265" y="457"/>
                  <a:pt x="265" y="457"/>
                  <a:pt x="265" y="457"/>
                </a:cubicBezTo>
                <a:cubicBezTo>
                  <a:pt x="280" y="457"/>
                  <a:pt x="280" y="457"/>
                  <a:pt x="294" y="457"/>
                </a:cubicBezTo>
                <a:lnTo>
                  <a:pt x="441" y="207"/>
                </a:lnTo>
                <a:cubicBezTo>
                  <a:pt x="441" y="207"/>
                  <a:pt x="441" y="192"/>
                  <a:pt x="427" y="17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7"/>
          <p:cNvSpPr/>
          <p:nvPr/>
        </p:nvSpPr>
        <p:spPr>
          <a:xfrm>
            <a:off x="10519290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27" y="206"/>
                </a:moveTo>
                <a:lnTo>
                  <a:pt x="427" y="206"/>
                </a:lnTo>
                <a:cubicBezTo>
                  <a:pt x="412" y="191"/>
                  <a:pt x="398" y="191"/>
                  <a:pt x="398" y="206"/>
                </a:cubicBezTo>
                <a:cubicBezTo>
                  <a:pt x="309" y="280"/>
                  <a:pt x="309" y="280"/>
                  <a:pt x="309" y="280"/>
                </a:cubicBezTo>
                <a:cubicBezTo>
                  <a:pt x="221" y="206"/>
                  <a:pt x="221" y="206"/>
                  <a:pt x="221" y="206"/>
                </a:cubicBezTo>
                <a:cubicBezTo>
                  <a:pt x="221" y="191"/>
                  <a:pt x="206" y="191"/>
                  <a:pt x="191" y="206"/>
                </a:cubicBezTo>
                <a:cubicBezTo>
                  <a:pt x="191" y="206"/>
                  <a:pt x="191" y="221"/>
                  <a:pt x="191" y="235"/>
                </a:cubicBezTo>
                <a:cubicBezTo>
                  <a:pt x="280" y="309"/>
                  <a:pt x="280" y="309"/>
                  <a:pt x="280" y="309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91" y="412"/>
                  <a:pt x="191" y="412"/>
                  <a:pt x="191" y="427"/>
                </a:cubicBezTo>
                <a:cubicBezTo>
                  <a:pt x="206" y="427"/>
                  <a:pt x="221" y="427"/>
                  <a:pt x="221" y="427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98" y="427"/>
                  <a:pt x="398" y="427"/>
                  <a:pt x="398" y="427"/>
                </a:cubicBezTo>
                <a:cubicBezTo>
                  <a:pt x="398" y="427"/>
                  <a:pt x="412" y="427"/>
                  <a:pt x="427" y="427"/>
                </a:cubicBezTo>
                <a:cubicBezTo>
                  <a:pt x="427" y="412"/>
                  <a:pt x="427" y="412"/>
                  <a:pt x="427" y="397"/>
                </a:cubicBezTo>
                <a:cubicBezTo>
                  <a:pt x="339" y="309"/>
                  <a:pt x="339" y="309"/>
                  <a:pt x="339" y="309"/>
                </a:cubicBezTo>
                <a:cubicBezTo>
                  <a:pt x="427" y="235"/>
                  <a:pt x="427" y="235"/>
                  <a:pt x="427" y="235"/>
                </a:cubicBezTo>
                <a:cubicBezTo>
                  <a:pt x="427" y="221"/>
                  <a:pt x="427" y="206"/>
                  <a:pt x="427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7" y="44"/>
                  <a:pt x="589" y="162"/>
                  <a:pt x="589" y="309"/>
                </a:cubicBezTo>
                <a:cubicBezTo>
                  <a:pt x="589" y="471"/>
                  <a:pt x="457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7"/>
          <p:cNvSpPr/>
          <p:nvPr/>
        </p:nvSpPr>
        <p:spPr>
          <a:xfrm>
            <a:off x="10119622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2" y="294"/>
                </a:moveTo>
                <a:lnTo>
                  <a:pt x="442" y="294"/>
                </a:lnTo>
                <a:cubicBezTo>
                  <a:pt x="207" y="294"/>
                  <a:pt x="207" y="294"/>
                  <a:pt x="207" y="294"/>
                </a:cubicBezTo>
                <a:cubicBezTo>
                  <a:pt x="192" y="294"/>
                  <a:pt x="177" y="309"/>
                  <a:pt x="177" y="309"/>
                </a:cubicBezTo>
                <a:cubicBezTo>
                  <a:pt x="177" y="324"/>
                  <a:pt x="192" y="338"/>
                  <a:pt x="207" y="338"/>
                </a:cubicBezTo>
                <a:cubicBezTo>
                  <a:pt x="442" y="338"/>
                  <a:pt x="442" y="338"/>
                  <a:pt x="442" y="338"/>
                </a:cubicBezTo>
                <a:cubicBezTo>
                  <a:pt x="442" y="338"/>
                  <a:pt x="457" y="324"/>
                  <a:pt x="457" y="309"/>
                </a:cubicBezTo>
                <a:lnTo>
                  <a:pt x="442" y="294"/>
                </a:ln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5" y="471"/>
                  <a:pt x="45" y="309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7"/>
          <p:cNvSpPr/>
          <p:nvPr/>
        </p:nvSpPr>
        <p:spPr>
          <a:xfrm>
            <a:off x="9722809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26" y="294"/>
                </a:moveTo>
                <a:lnTo>
                  <a:pt x="426" y="294"/>
                </a:lnTo>
                <a:cubicBezTo>
                  <a:pt x="338" y="294"/>
                  <a:pt x="338" y="294"/>
                  <a:pt x="338" y="294"/>
                </a:cubicBezTo>
                <a:cubicBezTo>
                  <a:pt x="338" y="191"/>
                  <a:pt x="338" y="191"/>
                  <a:pt x="338" y="191"/>
                </a:cubicBezTo>
                <a:cubicBezTo>
                  <a:pt x="338" y="191"/>
                  <a:pt x="324" y="176"/>
                  <a:pt x="309" y="176"/>
                </a:cubicBezTo>
                <a:lnTo>
                  <a:pt x="294" y="191"/>
                </a:lnTo>
                <a:cubicBezTo>
                  <a:pt x="294" y="294"/>
                  <a:pt x="294" y="294"/>
                  <a:pt x="294" y="294"/>
                </a:cubicBezTo>
                <a:cubicBezTo>
                  <a:pt x="191" y="294"/>
                  <a:pt x="191" y="294"/>
                  <a:pt x="191" y="294"/>
                </a:cubicBezTo>
                <a:lnTo>
                  <a:pt x="176" y="309"/>
                </a:lnTo>
                <a:cubicBezTo>
                  <a:pt x="176" y="324"/>
                  <a:pt x="191" y="338"/>
                  <a:pt x="191" y="338"/>
                </a:cubicBezTo>
                <a:cubicBezTo>
                  <a:pt x="294" y="338"/>
                  <a:pt x="294" y="338"/>
                  <a:pt x="294" y="338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2"/>
                  <a:pt x="309" y="456"/>
                  <a:pt x="309" y="456"/>
                </a:cubicBezTo>
                <a:cubicBezTo>
                  <a:pt x="324" y="456"/>
                  <a:pt x="338" y="442"/>
                  <a:pt x="338" y="427"/>
                </a:cubicBezTo>
                <a:cubicBezTo>
                  <a:pt x="338" y="338"/>
                  <a:pt x="338" y="338"/>
                  <a:pt x="338" y="338"/>
                </a:cubicBezTo>
                <a:cubicBezTo>
                  <a:pt x="426" y="338"/>
                  <a:pt x="426" y="338"/>
                  <a:pt x="426" y="338"/>
                </a:cubicBezTo>
                <a:cubicBezTo>
                  <a:pt x="442" y="338"/>
                  <a:pt x="456" y="324"/>
                  <a:pt x="456" y="309"/>
                </a:cubicBezTo>
                <a:cubicBezTo>
                  <a:pt x="456" y="309"/>
                  <a:pt x="442" y="294"/>
                  <a:pt x="426" y="294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37"/>
          <p:cNvSpPr/>
          <p:nvPr/>
        </p:nvSpPr>
        <p:spPr>
          <a:xfrm>
            <a:off x="9328851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12" y="309"/>
                </a:moveTo>
                <a:lnTo>
                  <a:pt x="412" y="309"/>
                </a:lnTo>
                <a:cubicBezTo>
                  <a:pt x="324" y="383"/>
                  <a:pt x="324" y="383"/>
                  <a:pt x="324" y="383"/>
                </a:cubicBezTo>
                <a:cubicBezTo>
                  <a:pt x="324" y="176"/>
                  <a:pt x="324" y="176"/>
                  <a:pt x="324" y="176"/>
                </a:cubicBezTo>
                <a:cubicBezTo>
                  <a:pt x="324" y="162"/>
                  <a:pt x="324" y="162"/>
                  <a:pt x="309" y="162"/>
                </a:cubicBezTo>
                <a:cubicBezTo>
                  <a:pt x="294" y="162"/>
                  <a:pt x="294" y="162"/>
                  <a:pt x="294" y="176"/>
                </a:cubicBezTo>
                <a:cubicBezTo>
                  <a:pt x="294" y="383"/>
                  <a:pt x="294" y="383"/>
                  <a:pt x="294" y="383"/>
                </a:cubicBezTo>
                <a:cubicBezTo>
                  <a:pt x="206" y="309"/>
                  <a:pt x="206" y="309"/>
                  <a:pt x="206" y="309"/>
                </a:cubicBezTo>
                <a:cubicBezTo>
                  <a:pt x="206" y="294"/>
                  <a:pt x="191" y="294"/>
                  <a:pt x="177" y="309"/>
                </a:cubicBezTo>
                <a:cubicBezTo>
                  <a:pt x="177" y="309"/>
                  <a:pt x="177" y="324"/>
                  <a:pt x="177" y="338"/>
                </a:cubicBezTo>
                <a:cubicBezTo>
                  <a:pt x="294" y="442"/>
                  <a:pt x="294" y="442"/>
                  <a:pt x="294" y="442"/>
                </a:cubicBezTo>
                <a:lnTo>
                  <a:pt x="309" y="442"/>
                </a:lnTo>
                <a:lnTo>
                  <a:pt x="324" y="442"/>
                </a:ln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09"/>
                  <a:pt x="441" y="309"/>
                </a:cubicBezTo>
                <a:cubicBezTo>
                  <a:pt x="427" y="294"/>
                  <a:pt x="412" y="294"/>
                  <a:pt x="412" y="309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37"/>
          <p:cNvSpPr/>
          <p:nvPr/>
        </p:nvSpPr>
        <p:spPr>
          <a:xfrm>
            <a:off x="8927757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9" y="191"/>
                </a:moveTo>
                <a:lnTo>
                  <a:pt x="339" y="191"/>
                </a:lnTo>
                <a:cubicBezTo>
                  <a:pt x="339" y="176"/>
                  <a:pt x="324" y="176"/>
                  <a:pt x="324" y="176"/>
                </a:cubicBezTo>
                <a:cubicBezTo>
                  <a:pt x="310" y="176"/>
                  <a:pt x="310" y="176"/>
                  <a:pt x="295" y="191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77" y="309"/>
                  <a:pt x="177" y="324"/>
                  <a:pt x="192" y="324"/>
                </a:cubicBezTo>
                <a:cubicBezTo>
                  <a:pt x="192" y="338"/>
                  <a:pt x="207" y="338"/>
                  <a:pt x="221" y="324"/>
                </a:cubicBezTo>
                <a:cubicBezTo>
                  <a:pt x="295" y="250"/>
                  <a:pt x="295" y="250"/>
                  <a:pt x="295" y="250"/>
                </a:cubicBezTo>
                <a:cubicBezTo>
                  <a:pt x="295" y="456"/>
                  <a:pt x="295" y="456"/>
                  <a:pt x="295" y="456"/>
                </a:cubicBezTo>
                <a:cubicBezTo>
                  <a:pt x="295" y="456"/>
                  <a:pt x="310" y="471"/>
                  <a:pt x="324" y="471"/>
                </a:cubicBezTo>
                <a:lnTo>
                  <a:pt x="339" y="456"/>
                </a:lnTo>
                <a:cubicBezTo>
                  <a:pt x="339" y="250"/>
                  <a:pt x="339" y="250"/>
                  <a:pt x="339" y="250"/>
                </a:cubicBezTo>
                <a:cubicBezTo>
                  <a:pt x="412" y="324"/>
                  <a:pt x="412" y="324"/>
                  <a:pt x="412" y="324"/>
                </a:cubicBezTo>
                <a:cubicBezTo>
                  <a:pt x="428" y="338"/>
                  <a:pt x="442" y="338"/>
                  <a:pt x="442" y="324"/>
                </a:cubicBezTo>
                <a:cubicBezTo>
                  <a:pt x="457" y="324"/>
                  <a:pt x="457" y="309"/>
                  <a:pt x="442" y="294"/>
                </a:cubicBezTo>
                <a:lnTo>
                  <a:pt x="339" y="191"/>
                </a:ln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5" y="471"/>
                  <a:pt x="45" y="309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37"/>
          <p:cNvSpPr/>
          <p:nvPr/>
        </p:nvSpPr>
        <p:spPr>
          <a:xfrm>
            <a:off x="8532371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37"/>
          <p:cNvSpPr/>
          <p:nvPr/>
        </p:nvSpPr>
        <p:spPr>
          <a:xfrm>
            <a:off x="8138413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441" y="294"/>
                </a:moveTo>
                <a:lnTo>
                  <a:pt x="441" y="294"/>
                </a:lnTo>
                <a:cubicBezTo>
                  <a:pt x="235" y="294"/>
                  <a:pt x="235" y="294"/>
                  <a:pt x="235" y="294"/>
                </a:cubicBezTo>
                <a:cubicBezTo>
                  <a:pt x="324" y="221"/>
                  <a:pt x="324" y="221"/>
                  <a:pt x="324" y="221"/>
                </a:cubicBezTo>
                <a:cubicBezTo>
                  <a:pt x="324" y="206"/>
                  <a:pt x="324" y="191"/>
                  <a:pt x="324" y="191"/>
                </a:cubicBezTo>
                <a:cubicBezTo>
                  <a:pt x="309" y="176"/>
                  <a:pt x="294" y="176"/>
                  <a:pt x="294" y="191"/>
                </a:cubicBezTo>
                <a:cubicBezTo>
                  <a:pt x="177" y="294"/>
                  <a:pt x="177" y="294"/>
                  <a:pt x="177" y="294"/>
                </a:cubicBezTo>
                <a:lnTo>
                  <a:pt x="177" y="309"/>
                </a:lnTo>
                <a:cubicBezTo>
                  <a:pt x="177" y="324"/>
                  <a:pt x="177" y="324"/>
                  <a:pt x="177" y="338"/>
                </a:cubicBezTo>
                <a:cubicBezTo>
                  <a:pt x="294" y="442"/>
                  <a:pt x="294" y="442"/>
                  <a:pt x="294" y="442"/>
                </a:cubicBezTo>
                <a:cubicBezTo>
                  <a:pt x="294" y="456"/>
                  <a:pt x="309" y="456"/>
                  <a:pt x="324" y="442"/>
                </a:cubicBezTo>
                <a:cubicBezTo>
                  <a:pt x="324" y="442"/>
                  <a:pt x="324" y="427"/>
                  <a:pt x="324" y="412"/>
                </a:cubicBezTo>
                <a:cubicBezTo>
                  <a:pt x="235" y="338"/>
                  <a:pt x="235" y="338"/>
                  <a:pt x="235" y="338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56" y="338"/>
                  <a:pt x="471" y="324"/>
                  <a:pt x="471" y="309"/>
                </a:cubicBezTo>
                <a:cubicBezTo>
                  <a:pt x="471" y="309"/>
                  <a:pt x="456" y="294"/>
                  <a:pt x="441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37"/>
          <p:cNvSpPr/>
          <p:nvPr/>
        </p:nvSpPr>
        <p:spPr>
          <a:xfrm>
            <a:off x="7737319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  <a:moveTo>
                  <a:pt x="457" y="221"/>
                </a:moveTo>
                <a:lnTo>
                  <a:pt x="457" y="221"/>
                </a:lnTo>
                <a:cubicBezTo>
                  <a:pt x="324" y="368"/>
                  <a:pt x="324" y="368"/>
                  <a:pt x="324" y="368"/>
                </a:cubicBezTo>
                <a:cubicBezTo>
                  <a:pt x="177" y="221"/>
                  <a:pt x="177" y="221"/>
                  <a:pt x="177" y="221"/>
                </a:cubicBezTo>
                <a:cubicBezTo>
                  <a:pt x="177" y="221"/>
                  <a:pt x="162" y="221"/>
                  <a:pt x="148" y="221"/>
                </a:cubicBezTo>
                <a:cubicBezTo>
                  <a:pt x="148" y="235"/>
                  <a:pt x="148" y="250"/>
                  <a:pt x="148" y="250"/>
                </a:cubicBezTo>
                <a:cubicBezTo>
                  <a:pt x="295" y="397"/>
                  <a:pt x="295" y="397"/>
                  <a:pt x="295" y="397"/>
                </a:cubicBezTo>
                <a:cubicBezTo>
                  <a:pt x="310" y="412"/>
                  <a:pt x="310" y="412"/>
                  <a:pt x="324" y="412"/>
                </a:cubicBezTo>
                <a:cubicBezTo>
                  <a:pt x="324" y="412"/>
                  <a:pt x="339" y="412"/>
                  <a:pt x="339" y="397"/>
                </a:cubicBezTo>
                <a:cubicBezTo>
                  <a:pt x="486" y="250"/>
                  <a:pt x="486" y="250"/>
                  <a:pt x="486" y="250"/>
                </a:cubicBezTo>
                <a:cubicBezTo>
                  <a:pt x="501" y="250"/>
                  <a:pt x="501" y="235"/>
                  <a:pt x="486" y="221"/>
                </a:cubicBezTo>
                <a:cubicBezTo>
                  <a:pt x="486" y="221"/>
                  <a:pt x="471" y="221"/>
                  <a:pt x="457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37"/>
          <p:cNvSpPr/>
          <p:nvPr/>
        </p:nvSpPr>
        <p:spPr>
          <a:xfrm>
            <a:off x="7343361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8" y="221"/>
                </a:moveTo>
                <a:lnTo>
                  <a:pt x="338" y="221"/>
                </a:lnTo>
                <a:cubicBezTo>
                  <a:pt x="324" y="221"/>
                  <a:pt x="324" y="221"/>
                  <a:pt x="309" y="221"/>
                </a:cubicBezTo>
                <a:lnTo>
                  <a:pt x="294" y="221"/>
                </a:lnTo>
                <a:cubicBezTo>
                  <a:pt x="147" y="368"/>
                  <a:pt x="147" y="368"/>
                  <a:pt x="147" y="368"/>
                </a:cubicBezTo>
                <a:cubicBezTo>
                  <a:pt x="132" y="383"/>
                  <a:pt x="132" y="397"/>
                  <a:pt x="147" y="397"/>
                </a:cubicBezTo>
                <a:cubicBezTo>
                  <a:pt x="147" y="412"/>
                  <a:pt x="162" y="412"/>
                  <a:pt x="176" y="397"/>
                </a:cubicBezTo>
                <a:cubicBezTo>
                  <a:pt x="309" y="265"/>
                  <a:pt x="309" y="265"/>
                  <a:pt x="309" y="265"/>
                </a:cubicBezTo>
                <a:cubicBezTo>
                  <a:pt x="456" y="397"/>
                  <a:pt x="456" y="397"/>
                  <a:pt x="456" y="397"/>
                </a:cubicBezTo>
                <a:cubicBezTo>
                  <a:pt x="456" y="412"/>
                  <a:pt x="471" y="412"/>
                  <a:pt x="485" y="397"/>
                </a:cubicBezTo>
                <a:cubicBezTo>
                  <a:pt x="485" y="397"/>
                  <a:pt x="485" y="383"/>
                  <a:pt x="485" y="368"/>
                </a:cubicBezTo>
                <a:lnTo>
                  <a:pt x="338" y="221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7"/>
          <p:cNvSpPr/>
          <p:nvPr/>
        </p:nvSpPr>
        <p:spPr>
          <a:xfrm>
            <a:off x="6946548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37"/>
          <p:cNvSpPr/>
          <p:nvPr/>
        </p:nvSpPr>
        <p:spPr>
          <a:xfrm>
            <a:off x="10519290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398" y="147"/>
                </a:moveTo>
                <a:lnTo>
                  <a:pt x="398" y="147"/>
                </a:lnTo>
                <a:cubicBezTo>
                  <a:pt x="398" y="132"/>
                  <a:pt x="383" y="132"/>
                  <a:pt x="368" y="147"/>
                </a:cubicBezTo>
                <a:cubicBezTo>
                  <a:pt x="221" y="294"/>
                  <a:pt x="221" y="294"/>
                  <a:pt x="221" y="294"/>
                </a:cubicBezTo>
                <a:lnTo>
                  <a:pt x="221" y="309"/>
                </a:lnTo>
                <a:lnTo>
                  <a:pt x="221" y="324"/>
                </a:lnTo>
                <a:cubicBezTo>
                  <a:pt x="368" y="471"/>
                  <a:pt x="368" y="471"/>
                  <a:pt x="368" y="471"/>
                </a:cubicBezTo>
                <a:cubicBezTo>
                  <a:pt x="383" y="486"/>
                  <a:pt x="398" y="486"/>
                  <a:pt x="398" y="471"/>
                </a:cubicBezTo>
                <a:cubicBezTo>
                  <a:pt x="412" y="471"/>
                  <a:pt x="412" y="457"/>
                  <a:pt x="398" y="441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398" y="177"/>
                  <a:pt x="398" y="177"/>
                  <a:pt x="398" y="177"/>
                </a:cubicBezTo>
                <a:cubicBezTo>
                  <a:pt x="412" y="162"/>
                  <a:pt x="412" y="147"/>
                  <a:pt x="398" y="147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32"/>
                  <a:pt x="0" y="309"/>
                </a:cubicBezTo>
                <a:cubicBezTo>
                  <a:pt x="0" y="486"/>
                  <a:pt x="132" y="618"/>
                  <a:pt x="309" y="618"/>
                </a:cubicBezTo>
                <a:cubicBezTo>
                  <a:pt x="486" y="618"/>
                  <a:pt x="618" y="486"/>
                  <a:pt x="618" y="309"/>
                </a:cubicBezTo>
                <a:cubicBezTo>
                  <a:pt x="618" y="132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57"/>
                  <a:pt x="29" y="309"/>
                </a:cubicBezTo>
                <a:cubicBezTo>
                  <a:pt x="29" y="162"/>
                  <a:pt x="162" y="29"/>
                  <a:pt x="309" y="29"/>
                </a:cubicBezTo>
                <a:cubicBezTo>
                  <a:pt x="457" y="29"/>
                  <a:pt x="589" y="162"/>
                  <a:pt x="589" y="309"/>
                </a:cubicBezTo>
                <a:cubicBezTo>
                  <a:pt x="589" y="457"/>
                  <a:pt x="457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37"/>
          <p:cNvSpPr/>
          <p:nvPr/>
        </p:nvSpPr>
        <p:spPr>
          <a:xfrm>
            <a:off x="10119622" y="4713563"/>
            <a:ext cx="251220" cy="205543"/>
          </a:xfrm>
          <a:custGeom>
            <a:avLst/>
            <a:gdLst/>
            <a:ahLst/>
            <a:cxnLst/>
            <a:rect l="l" t="t" r="r" b="b"/>
            <a:pathLst>
              <a:path w="649" h="531" extrusionOk="0">
                <a:moveTo>
                  <a:pt x="604" y="30"/>
                </a:moveTo>
                <a:lnTo>
                  <a:pt x="604" y="30"/>
                </a:lnTo>
                <a:cubicBezTo>
                  <a:pt x="575" y="0"/>
                  <a:pt x="530" y="0"/>
                  <a:pt x="501" y="30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148" y="251"/>
                  <a:pt x="148" y="251"/>
                  <a:pt x="148" y="251"/>
                </a:cubicBezTo>
                <a:cubicBezTo>
                  <a:pt x="103" y="207"/>
                  <a:pt x="59" y="207"/>
                  <a:pt x="30" y="251"/>
                </a:cubicBezTo>
                <a:cubicBezTo>
                  <a:pt x="0" y="280"/>
                  <a:pt x="0" y="324"/>
                  <a:pt x="30" y="369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92" y="530"/>
                  <a:pt x="236" y="530"/>
                  <a:pt x="266" y="486"/>
                </a:cubicBezTo>
                <a:cubicBezTo>
                  <a:pt x="604" y="148"/>
                  <a:pt x="604" y="148"/>
                  <a:pt x="604" y="148"/>
                </a:cubicBezTo>
                <a:cubicBezTo>
                  <a:pt x="648" y="118"/>
                  <a:pt x="648" y="59"/>
                  <a:pt x="604" y="30"/>
                </a:cubicBezTo>
                <a:close/>
                <a:moveTo>
                  <a:pt x="575" y="118"/>
                </a:moveTo>
                <a:lnTo>
                  <a:pt x="575" y="118"/>
                </a:lnTo>
                <a:cubicBezTo>
                  <a:pt x="575" y="118"/>
                  <a:pt x="251" y="457"/>
                  <a:pt x="236" y="457"/>
                </a:cubicBezTo>
                <a:cubicBezTo>
                  <a:pt x="221" y="471"/>
                  <a:pt x="207" y="471"/>
                  <a:pt x="192" y="457"/>
                </a:cubicBezTo>
                <a:lnTo>
                  <a:pt x="59" y="324"/>
                </a:lnTo>
                <a:cubicBezTo>
                  <a:pt x="45" y="310"/>
                  <a:pt x="45" y="295"/>
                  <a:pt x="59" y="280"/>
                </a:cubicBezTo>
                <a:cubicBezTo>
                  <a:pt x="74" y="265"/>
                  <a:pt x="103" y="265"/>
                  <a:pt x="118" y="280"/>
                </a:cubicBezTo>
                <a:cubicBezTo>
                  <a:pt x="207" y="369"/>
                  <a:pt x="207" y="369"/>
                  <a:pt x="207" y="369"/>
                </a:cubicBezTo>
                <a:cubicBezTo>
                  <a:pt x="530" y="59"/>
                  <a:pt x="530" y="59"/>
                  <a:pt x="530" y="59"/>
                </a:cubicBezTo>
                <a:cubicBezTo>
                  <a:pt x="545" y="45"/>
                  <a:pt x="560" y="45"/>
                  <a:pt x="575" y="59"/>
                </a:cubicBezTo>
                <a:cubicBezTo>
                  <a:pt x="604" y="74"/>
                  <a:pt x="604" y="103"/>
                  <a:pt x="575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37"/>
          <p:cNvSpPr/>
          <p:nvPr/>
        </p:nvSpPr>
        <p:spPr>
          <a:xfrm>
            <a:off x="9739938" y="4724983"/>
            <a:ext cx="201262" cy="201261"/>
          </a:xfrm>
          <a:custGeom>
            <a:avLst/>
            <a:gdLst/>
            <a:ahLst/>
            <a:cxnLst/>
            <a:rect l="l" t="t" r="r" b="b"/>
            <a:pathLst>
              <a:path w="516" h="516" extrusionOk="0">
                <a:moveTo>
                  <a:pt x="368" y="265"/>
                </a:moveTo>
                <a:lnTo>
                  <a:pt x="368" y="265"/>
                </a:lnTo>
                <a:cubicBezTo>
                  <a:pt x="486" y="147"/>
                  <a:pt x="486" y="147"/>
                  <a:pt x="486" y="147"/>
                </a:cubicBezTo>
                <a:cubicBezTo>
                  <a:pt x="515" y="118"/>
                  <a:pt x="515" y="73"/>
                  <a:pt x="486" y="44"/>
                </a:cubicBezTo>
                <a:cubicBezTo>
                  <a:pt x="456" y="0"/>
                  <a:pt x="398" y="0"/>
                  <a:pt x="368" y="44"/>
                </a:cubicBezTo>
                <a:cubicBezTo>
                  <a:pt x="265" y="147"/>
                  <a:pt x="265" y="147"/>
                  <a:pt x="265" y="147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18" y="0"/>
                  <a:pt x="73" y="0"/>
                  <a:pt x="44" y="44"/>
                </a:cubicBezTo>
                <a:cubicBezTo>
                  <a:pt x="0" y="73"/>
                  <a:pt x="0" y="118"/>
                  <a:pt x="44" y="147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0" y="398"/>
                  <a:pt x="0" y="456"/>
                  <a:pt x="44" y="486"/>
                </a:cubicBezTo>
                <a:cubicBezTo>
                  <a:pt x="73" y="515"/>
                  <a:pt x="118" y="515"/>
                  <a:pt x="147" y="486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368" y="486"/>
                  <a:pt x="368" y="486"/>
                  <a:pt x="368" y="486"/>
                </a:cubicBezTo>
                <a:cubicBezTo>
                  <a:pt x="398" y="515"/>
                  <a:pt x="456" y="515"/>
                  <a:pt x="486" y="486"/>
                </a:cubicBezTo>
                <a:cubicBezTo>
                  <a:pt x="515" y="456"/>
                  <a:pt x="515" y="398"/>
                  <a:pt x="486" y="368"/>
                </a:cubicBezTo>
                <a:lnTo>
                  <a:pt x="368" y="265"/>
                </a:lnTo>
                <a:close/>
                <a:moveTo>
                  <a:pt x="456" y="456"/>
                </a:moveTo>
                <a:lnTo>
                  <a:pt x="456" y="456"/>
                </a:lnTo>
                <a:cubicBezTo>
                  <a:pt x="441" y="471"/>
                  <a:pt x="412" y="471"/>
                  <a:pt x="398" y="456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118" y="456"/>
                  <a:pt x="118" y="456"/>
                  <a:pt x="118" y="456"/>
                </a:cubicBezTo>
                <a:cubicBezTo>
                  <a:pt x="103" y="471"/>
                  <a:pt x="73" y="471"/>
                  <a:pt x="59" y="456"/>
                </a:cubicBezTo>
                <a:cubicBezTo>
                  <a:pt x="44" y="441"/>
                  <a:pt x="44" y="412"/>
                  <a:pt x="59" y="398"/>
                </a:cubicBezTo>
                <a:cubicBezTo>
                  <a:pt x="206" y="265"/>
                  <a:pt x="206" y="265"/>
                  <a:pt x="206" y="26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44" y="103"/>
                  <a:pt x="44" y="73"/>
                  <a:pt x="59" y="59"/>
                </a:cubicBezTo>
                <a:cubicBezTo>
                  <a:pt x="73" y="44"/>
                  <a:pt x="103" y="44"/>
                  <a:pt x="118" y="59"/>
                </a:cubicBezTo>
                <a:cubicBezTo>
                  <a:pt x="265" y="206"/>
                  <a:pt x="265" y="206"/>
                  <a:pt x="265" y="206"/>
                </a:cubicBezTo>
                <a:cubicBezTo>
                  <a:pt x="398" y="59"/>
                  <a:pt x="398" y="59"/>
                  <a:pt x="398" y="59"/>
                </a:cubicBezTo>
                <a:cubicBezTo>
                  <a:pt x="412" y="44"/>
                  <a:pt x="441" y="44"/>
                  <a:pt x="456" y="59"/>
                </a:cubicBezTo>
                <a:cubicBezTo>
                  <a:pt x="471" y="73"/>
                  <a:pt x="471" y="103"/>
                  <a:pt x="456" y="118"/>
                </a:cubicBezTo>
                <a:cubicBezTo>
                  <a:pt x="309" y="265"/>
                  <a:pt x="309" y="265"/>
                  <a:pt x="309" y="265"/>
                </a:cubicBezTo>
                <a:cubicBezTo>
                  <a:pt x="456" y="398"/>
                  <a:pt x="456" y="398"/>
                  <a:pt x="456" y="398"/>
                </a:cubicBezTo>
                <a:cubicBezTo>
                  <a:pt x="471" y="412"/>
                  <a:pt x="471" y="441"/>
                  <a:pt x="456" y="4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7"/>
          <p:cNvSpPr/>
          <p:nvPr/>
        </p:nvSpPr>
        <p:spPr>
          <a:xfrm>
            <a:off x="9328851" y="4793497"/>
            <a:ext cx="239801" cy="58522"/>
          </a:xfrm>
          <a:custGeom>
            <a:avLst/>
            <a:gdLst/>
            <a:ahLst/>
            <a:cxnLst/>
            <a:rect l="l" t="t" r="r" b="b"/>
            <a:pathLst>
              <a:path w="619" h="148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117"/>
                  <a:pt x="29" y="147"/>
                  <a:pt x="73" y="147"/>
                </a:cubicBezTo>
                <a:cubicBezTo>
                  <a:pt x="545" y="147"/>
                  <a:pt x="545" y="147"/>
                  <a:pt x="545" y="147"/>
                </a:cubicBezTo>
                <a:cubicBezTo>
                  <a:pt x="589" y="147"/>
                  <a:pt x="618" y="117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45" y="117"/>
                </a:moveTo>
                <a:lnTo>
                  <a:pt x="545" y="117"/>
                </a:lnTo>
                <a:cubicBezTo>
                  <a:pt x="73" y="117"/>
                  <a:pt x="73" y="117"/>
                  <a:pt x="73" y="117"/>
                </a:cubicBezTo>
                <a:cubicBezTo>
                  <a:pt x="59" y="117"/>
                  <a:pt x="29" y="88"/>
                  <a:pt x="29" y="73"/>
                </a:cubicBezTo>
                <a:cubicBezTo>
                  <a:pt x="29" y="58"/>
                  <a:pt x="59" y="29"/>
                  <a:pt x="73" y="29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8"/>
                  <a:pt x="589" y="73"/>
                </a:cubicBezTo>
                <a:cubicBezTo>
                  <a:pt x="589" y="88"/>
                  <a:pt x="559" y="117"/>
                  <a:pt x="545" y="11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7"/>
          <p:cNvSpPr/>
          <p:nvPr/>
        </p:nvSpPr>
        <p:spPr>
          <a:xfrm>
            <a:off x="8927757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236"/>
                </a:moveTo>
                <a:lnTo>
                  <a:pt x="560" y="236"/>
                </a:lnTo>
                <a:cubicBezTo>
                  <a:pt x="398" y="236"/>
                  <a:pt x="398" y="236"/>
                  <a:pt x="398" y="236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398" y="29"/>
                  <a:pt x="369" y="0"/>
                  <a:pt x="324" y="0"/>
                </a:cubicBezTo>
                <a:cubicBezTo>
                  <a:pt x="280" y="0"/>
                  <a:pt x="236" y="29"/>
                  <a:pt x="236" y="74"/>
                </a:cubicBezTo>
                <a:cubicBezTo>
                  <a:pt x="236" y="236"/>
                  <a:pt x="236" y="236"/>
                  <a:pt x="236" y="236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45" y="236"/>
                  <a:pt x="0" y="265"/>
                  <a:pt x="0" y="309"/>
                </a:cubicBezTo>
                <a:cubicBezTo>
                  <a:pt x="0" y="353"/>
                  <a:pt x="45" y="383"/>
                  <a:pt x="89" y="383"/>
                </a:cubicBezTo>
                <a:cubicBezTo>
                  <a:pt x="236" y="383"/>
                  <a:pt x="236" y="383"/>
                  <a:pt x="236" y="383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236" y="589"/>
                  <a:pt x="280" y="618"/>
                  <a:pt x="324" y="618"/>
                </a:cubicBezTo>
                <a:cubicBezTo>
                  <a:pt x="369" y="618"/>
                  <a:pt x="398" y="589"/>
                  <a:pt x="398" y="545"/>
                </a:cubicBezTo>
                <a:cubicBezTo>
                  <a:pt x="398" y="383"/>
                  <a:pt x="398" y="383"/>
                  <a:pt x="398" y="383"/>
                </a:cubicBezTo>
                <a:cubicBezTo>
                  <a:pt x="560" y="383"/>
                  <a:pt x="560" y="383"/>
                  <a:pt x="560" y="383"/>
                </a:cubicBezTo>
                <a:cubicBezTo>
                  <a:pt x="604" y="383"/>
                  <a:pt x="633" y="353"/>
                  <a:pt x="633" y="309"/>
                </a:cubicBezTo>
                <a:cubicBezTo>
                  <a:pt x="633" y="265"/>
                  <a:pt x="604" y="236"/>
                  <a:pt x="560" y="236"/>
                </a:cubicBezTo>
                <a:close/>
                <a:moveTo>
                  <a:pt x="560" y="353"/>
                </a:moveTo>
                <a:lnTo>
                  <a:pt x="560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545"/>
                  <a:pt x="354" y="545"/>
                  <a:pt x="354" y="545"/>
                </a:cubicBezTo>
                <a:cubicBezTo>
                  <a:pt x="354" y="559"/>
                  <a:pt x="339" y="589"/>
                  <a:pt x="324" y="589"/>
                </a:cubicBezTo>
                <a:cubicBezTo>
                  <a:pt x="295" y="589"/>
                  <a:pt x="280" y="559"/>
                  <a:pt x="280" y="545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59" y="353"/>
                  <a:pt x="45" y="324"/>
                  <a:pt x="45" y="309"/>
                </a:cubicBezTo>
                <a:cubicBezTo>
                  <a:pt x="45" y="294"/>
                  <a:pt x="59" y="265"/>
                  <a:pt x="89" y="265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80" y="59"/>
                  <a:pt x="295" y="29"/>
                  <a:pt x="324" y="29"/>
                </a:cubicBezTo>
                <a:cubicBezTo>
                  <a:pt x="339" y="29"/>
                  <a:pt x="354" y="59"/>
                  <a:pt x="354" y="74"/>
                </a:cubicBezTo>
                <a:cubicBezTo>
                  <a:pt x="354" y="265"/>
                  <a:pt x="354" y="265"/>
                  <a:pt x="354" y="26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75" y="265"/>
                  <a:pt x="589" y="294"/>
                  <a:pt x="589" y="309"/>
                </a:cubicBezTo>
                <a:cubicBezTo>
                  <a:pt x="589" y="324"/>
                  <a:pt x="575" y="353"/>
                  <a:pt x="560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7"/>
          <p:cNvSpPr/>
          <p:nvPr/>
        </p:nvSpPr>
        <p:spPr>
          <a:xfrm>
            <a:off x="8532371" y="4713563"/>
            <a:ext cx="246938" cy="216962"/>
          </a:xfrm>
          <a:custGeom>
            <a:avLst/>
            <a:gdLst/>
            <a:ahLst/>
            <a:cxnLst/>
            <a:rect l="l" t="t" r="r" b="b"/>
            <a:pathLst>
              <a:path w="634" h="561" extrusionOk="0">
                <a:moveTo>
                  <a:pt x="73" y="162"/>
                </a:moveTo>
                <a:lnTo>
                  <a:pt x="73" y="162"/>
                </a:lnTo>
                <a:cubicBezTo>
                  <a:pt x="544" y="162"/>
                  <a:pt x="544" y="162"/>
                  <a:pt x="544" y="162"/>
                </a:cubicBezTo>
                <a:cubicBezTo>
                  <a:pt x="588" y="162"/>
                  <a:pt x="633" y="133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133"/>
                  <a:pt x="29" y="162"/>
                  <a:pt x="73" y="162"/>
                </a:cubicBezTo>
                <a:close/>
                <a:moveTo>
                  <a:pt x="73" y="45"/>
                </a:moveTo>
                <a:lnTo>
                  <a:pt x="73" y="45"/>
                </a:ln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cubicBezTo>
                  <a:pt x="588" y="103"/>
                  <a:pt x="574" y="118"/>
                  <a:pt x="544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58" y="118"/>
                  <a:pt x="44" y="103"/>
                  <a:pt x="44" y="89"/>
                </a:cubicBezTo>
                <a:cubicBezTo>
                  <a:pt x="44" y="59"/>
                  <a:pt x="58" y="45"/>
                  <a:pt x="73" y="45"/>
                </a:cubicBezTo>
                <a:close/>
                <a:moveTo>
                  <a:pt x="544" y="207"/>
                </a:moveTo>
                <a:lnTo>
                  <a:pt x="544" y="207"/>
                </a:lnTo>
                <a:cubicBezTo>
                  <a:pt x="73" y="207"/>
                  <a:pt x="73" y="207"/>
                  <a:pt x="73" y="207"/>
                </a:cubicBezTo>
                <a:cubicBezTo>
                  <a:pt x="29" y="207"/>
                  <a:pt x="0" y="236"/>
                  <a:pt x="0" y="280"/>
                </a:cubicBezTo>
                <a:cubicBezTo>
                  <a:pt x="0" y="324"/>
                  <a:pt x="29" y="354"/>
                  <a:pt x="73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88" y="354"/>
                  <a:pt x="633" y="324"/>
                  <a:pt x="633" y="280"/>
                </a:cubicBezTo>
                <a:cubicBezTo>
                  <a:pt x="633" y="236"/>
                  <a:pt x="588" y="207"/>
                  <a:pt x="544" y="207"/>
                </a:cubicBezTo>
                <a:close/>
                <a:moveTo>
                  <a:pt x="544" y="324"/>
                </a:moveTo>
                <a:lnTo>
                  <a:pt x="544" y="324"/>
                </a:lnTo>
                <a:cubicBezTo>
                  <a:pt x="73" y="324"/>
                  <a:pt x="73" y="324"/>
                  <a:pt x="73" y="324"/>
                </a:cubicBezTo>
                <a:cubicBezTo>
                  <a:pt x="58" y="324"/>
                  <a:pt x="44" y="295"/>
                  <a:pt x="44" y="280"/>
                </a:cubicBezTo>
                <a:cubicBezTo>
                  <a:pt x="44" y="265"/>
                  <a:pt x="58" y="236"/>
                  <a:pt x="73" y="236"/>
                </a:cubicBezTo>
                <a:cubicBezTo>
                  <a:pt x="544" y="236"/>
                  <a:pt x="544" y="236"/>
                  <a:pt x="544" y="236"/>
                </a:cubicBezTo>
                <a:cubicBezTo>
                  <a:pt x="574" y="236"/>
                  <a:pt x="588" y="265"/>
                  <a:pt x="588" y="280"/>
                </a:cubicBezTo>
                <a:cubicBezTo>
                  <a:pt x="588" y="295"/>
                  <a:pt x="574" y="324"/>
                  <a:pt x="544" y="324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29" y="398"/>
                  <a:pt x="0" y="428"/>
                  <a:pt x="0" y="471"/>
                </a:cubicBezTo>
                <a:cubicBezTo>
                  <a:pt x="0" y="516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6"/>
                  <a:pt x="633" y="471"/>
                </a:cubicBezTo>
                <a:cubicBezTo>
                  <a:pt x="633" y="428"/>
                  <a:pt x="588" y="398"/>
                  <a:pt x="544" y="398"/>
                </a:cubicBezTo>
                <a:close/>
                <a:moveTo>
                  <a:pt x="544" y="516"/>
                </a:moveTo>
                <a:lnTo>
                  <a:pt x="544" y="516"/>
                </a:ln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501"/>
                  <a:pt x="44" y="471"/>
                </a:cubicBezTo>
                <a:cubicBezTo>
                  <a:pt x="44" y="457"/>
                  <a:pt x="58" y="442"/>
                  <a:pt x="73" y="442"/>
                </a:cubicBezTo>
                <a:cubicBezTo>
                  <a:pt x="544" y="442"/>
                  <a:pt x="544" y="442"/>
                  <a:pt x="544" y="442"/>
                </a:cubicBezTo>
                <a:cubicBezTo>
                  <a:pt x="574" y="442"/>
                  <a:pt x="588" y="457"/>
                  <a:pt x="588" y="471"/>
                </a:cubicBezTo>
                <a:cubicBezTo>
                  <a:pt x="588" y="501"/>
                  <a:pt x="574" y="516"/>
                  <a:pt x="544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37"/>
          <p:cNvSpPr/>
          <p:nvPr/>
        </p:nvSpPr>
        <p:spPr>
          <a:xfrm>
            <a:off x="8138413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27" y="177"/>
                </a:moveTo>
                <a:lnTo>
                  <a:pt x="427" y="177"/>
                </a:lnTo>
                <a:cubicBezTo>
                  <a:pt x="412" y="162"/>
                  <a:pt x="412" y="177"/>
                  <a:pt x="398" y="177"/>
                </a:cubicBezTo>
                <a:cubicBezTo>
                  <a:pt x="280" y="398"/>
                  <a:pt x="280" y="398"/>
                  <a:pt x="280" y="398"/>
                </a:cubicBezTo>
                <a:cubicBezTo>
                  <a:pt x="206" y="339"/>
                  <a:pt x="206" y="339"/>
                  <a:pt x="206" y="339"/>
                </a:cubicBezTo>
                <a:cubicBezTo>
                  <a:pt x="191" y="324"/>
                  <a:pt x="191" y="324"/>
                  <a:pt x="177" y="339"/>
                </a:cubicBezTo>
                <a:cubicBezTo>
                  <a:pt x="162" y="339"/>
                  <a:pt x="162" y="353"/>
                  <a:pt x="177" y="353"/>
                </a:cubicBezTo>
                <a:cubicBezTo>
                  <a:pt x="265" y="441"/>
                  <a:pt x="265" y="441"/>
                  <a:pt x="265" y="441"/>
                </a:cubicBezTo>
                <a:cubicBezTo>
                  <a:pt x="280" y="457"/>
                  <a:pt x="280" y="457"/>
                  <a:pt x="294" y="441"/>
                </a:cubicBezTo>
                <a:lnTo>
                  <a:pt x="441" y="206"/>
                </a:lnTo>
                <a:cubicBezTo>
                  <a:pt x="441" y="191"/>
                  <a:pt x="441" y="177"/>
                  <a:pt x="427" y="177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37"/>
          <p:cNvSpPr/>
          <p:nvPr/>
        </p:nvSpPr>
        <p:spPr>
          <a:xfrm>
            <a:off x="7737319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4" y="29"/>
                  <a:pt x="589" y="59"/>
                  <a:pt x="589" y="74"/>
                </a:cubicBezTo>
                <a:lnTo>
                  <a:pt x="589" y="545"/>
                </a:lnTo>
                <a:close/>
                <a:moveTo>
                  <a:pt x="412" y="206"/>
                </a:moveTo>
                <a:lnTo>
                  <a:pt x="412" y="206"/>
                </a:lnTo>
                <a:cubicBezTo>
                  <a:pt x="412" y="206"/>
                  <a:pt x="398" y="206"/>
                  <a:pt x="383" y="206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51" y="206"/>
                  <a:pt x="251" y="206"/>
                  <a:pt x="251" y="206"/>
                </a:cubicBezTo>
                <a:cubicBezTo>
                  <a:pt x="236" y="206"/>
                  <a:pt x="236" y="206"/>
                  <a:pt x="221" y="206"/>
                </a:cubicBezTo>
                <a:cubicBezTo>
                  <a:pt x="221" y="221"/>
                  <a:pt x="221" y="236"/>
                  <a:pt x="221" y="236"/>
                </a:cubicBezTo>
                <a:cubicBezTo>
                  <a:pt x="295" y="309"/>
                  <a:pt x="295" y="309"/>
                  <a:pt x="295" y="309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221" y="383"/>
                  <a:pt x="221" y="398"/>
                  <a:pt x="221" y="412"/>
                </a:cubicBezTo>
                <a:cubicBezTo>
                  <a:pt x="236" y="412"/>
                  <a:pt x="236" y="412"/>
                  <a:pt x="251" y="41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83" y="412"/>
                  <a:pt x="383" y="412"/>
                  <a:pt x="383" y="412"/>
                </a:cubicBezTo>
                <a:cubicBezTo>
                  <a:pt x="398" y="412"/>
                  <a:pt x="412" y="412"/>
                  <a:pt x="412" y="412"/>
                </a:cubicBezTo>
                <a:cubicBezTo>
                  <a:pt x="427" y="398"/>
                  <a:pt x="427" y="383"/>
                  <a:pt x="412" y="383"/>
                </a:cubicBezTo>
                <a:cubicBezTo>
                  <a:pt x="354" y="309"/>
                  <a:pt x="354" y="309"/>
                  <a:pt x="354" y="309"/>
                </a:cubicBezTo>
                <a:cubicBezTo>
                  <a:pt x="412" y="236"/>
                  <a:pt x="412" y="236"/>
                  <a:pt x="412" y="236"/>
                </a:cubicBezTo>
                <a:cubicBezTo>
                  <a:pt x="427" y="236"/>
                  <a:pt x="427" y="221"/>
                  <a:pt x="412" y="20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37"/>
          <p:cNvSpPr/>
          <p:nvPr/>
        </p:nvSpPr>
        <p:spPr>
          <a:xfrm>
            <a:off x="7343361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26" y="294"/>
                </a:moveTo>
                <a:lnTo>
                  <a:pt x="426" y="294"/>
                </a:lnTo>
                <a:cubicBezTo>
                  <a:pt x="191" y="294"/>
                  <a:pt x="191" y="294"/>
                  <a:pt x="191" y="294"/>
                </a:cubicBezTo>
                <a:cubicBezTo>
                  <a:pt x="191" y="294"/>
                  <a:pt x="176" y="294"/>
                  <a:pt x="176" y="309"/>
                </a:cubicBezTo>
                <a:cubicBezTo>
                  <a:pt x="176" y="324"/>
                  <a:pt x="191" y="324"/>
                  <a:pt x="191" y="324"/>
                </a:cubicBezTo>
                <a:cubicBezTo>
                  <a:pt x="426" y="324"/>
                  <a:pt x="426" y="324"/>
                  <a:pt x="426" y="324"/>
                </a:cubicBezTo>
                <a:cubicBezTo>
                  <a:pt x="441" y="324"/>
                  <a:pt x="456" y="324"/>
                  <a:pt x="456" y="309"/>
                </a:cubicBezTo>
                <a:cubicBezTo>
                  <a:pt x="456" y="294"/>
                  <a:pt x="441" y="294"/>
                  <a:pt x="426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37"/>
          <p:cNvSpPr/>
          <p:nvPr/>
        </p:nvSpPr>
        <p:spPr>
          <a:xfrm>
            <a:off x="6946548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27" y="294"/>
                </a:moveTo>
                <a:lnTo>
                  <a:pt x="427" y="294"/>
                </a:lnTo>
                <a:cubicBezTo>
                  <a:pt x="324" y="294"/>
                  <a:pt x="324" y="294"/>
                  <a:pt x="324" y="294"/>
                </a:cubicBezTo>
                <a:cubicBezTo>
                  <a:pt x="324" y="191"/>
                  <a:pt x="324" y="191"/>
                  <a:pt x="324" y="191"/>
                </a:cubicBezTo>
                <a:cubicBezTo>
                  <a:pt x="324" y="177"/>
                  <a:pt x="324" y="177"/>
                  <a:pt x="309" y="177"/>
                </a:cubicBezTo>
                <a:cubicBezTo>
                  <a:pt x="294" y="177"/>
                  <a:pt x="294" y="177"/>
                  <a:pt x="294" y="191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91" y="294"/>
                  <a:pt x="191" y="294"/>
                  <a:pt x="191" y="294"/>
                </a:cubicBezTo>
                <a:cubicBezTo>
                  <a:pt x="177" y="294"/>
                  <a:pt x="177" y="294"/>
                  <a:pt x="177" y="309"/>
                </a:cubicBezTo>
                <a:cubicBezTo>
                  <a:pt x="177" y="324"/>
                  <a:pt x="177" y="324"/>
                  <a:pt x="191" y="324"/>
                </a:cubicBezTo>
                <a:cubicBezTo>
                  <a:pt x="294" y="324"/>
                  <a:pt x="294" y="324"/>
                  <a:pt x="294" y="324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1"/>
                  <a:pt x="294" y="441"/>
                  <a:pt x="309" y="441"/>
                </a:cubicBezTo>
                <a:cubicBezTo>
                  <a:pt x="324" y="441"/>
                  <a:pt x="324" y="441"/>
                  <a:pt x="324" y="427"/>
                </a:cubicBezTo>
                <a:cubicBezTo>
                  <a:pt x="324" y="324"/>
                  <a:pt x="324" y="324"/>
                  <a:pt x="324" y="324"/>
                </a:cubicBezTo>
                <a:cubicBezTo>
                  <a:pt x="427" y="324"/>
                  <a:pt x="427" y="324"/>
                  <a:pt x="427" y="324"/>
                </a:cubicBezTo>
                <a:cubicBezTo>
                  <a:pt x="441" y="324"/>
                  <a:pt x="441" y="324"/>
                  <a:pt x="441" y="309"/>
                </a:cubicBezTo>
                <a:cubicBezTo>
                  <a:pt x="441" y="294"/>
                  <a:pt x="441" y="294"/>
                  <a:pt x="427" y="294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4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59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37"/>
          <p:cNvSpPr/>
          <p:nvPr/>
        </p:nvSpPr>
        <p:spPr>
          <a:xfrm>
            <a:off x="10519290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12" y="324"/>
                </a:moveTo>
                <a:lnTo>
                  <a:pt x="412" y="324"/>
                </a:lnTo>
                <a:cubicBezTo>
                  <a:pt x="324" y="412"/>
                  <a:pt x="324" y="412"/>
                  <a:pt x="324" y="412"/>
                </a:cubicBezTo>
                <a:cubicBezTo>
                  <a:pt x="324" y="207"/>
                  <a:pt x="324" y="207"/>
                  <a:pt x="324" y="207"/>
                </a:cubicBezTo>
                <a:cubicBezTo>
                  <a:pt x="324" y="192"/>
                  <a:pt x="324" y="177"/>
                  <a:pt x="309" y="177"/>
                </a:cubicBezTo>
                <a:cubicBezTo>
                  <a:pt x="294" y="177"/>
                  <a:pt x="294" y="192"/>
                  <a:pt x="294" y="207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06" y="324"/>
                  <a:pt x="206" y="324"/>
                  <a:pt x="206" y="324"/>
                </a:cubicBezTo>
                <a:cubicBezTo>
                  <a:pt x="206" y="324"/>
                  <a:pt x="191" y="324"/>
                  <a:pt x="177" y="324"/>
                </a:cubicBezTo>
                <a:cubicBezTo>
                  <a:pt x="177" y="339"/>
                  <a:pt x="177" y="354"/>
                  <a:pt x="177" y="354"/>
                </a:cubicBezTo>
                <a:cubicBezTo>
                  <a:pt x="294" y="471"/>
                  <a:pt x="294" y="471"/>
                  <a:pt x="294" y="471"/>
                </a:cubicBezTo>
                <a:lnTo>
                  <a:pt x="309" y="471"/>
                </a:lnTo>
                <a:lnTo>
                  <a:pt x="324" y="471"/>
                </a:lnTo>
                <a:cubicBezTo>
                  <a:pt x="441" y="354"/>
                  <a:pt x="441" y="354"/>
                  <a:pt x="441" y="354"/>
                </a:cubicBezTo>
                <a:cubicBezTo>
                  <a:pt x="441" y="354"/>
                  <a:pt x="441" y="339"/>
                  <a:pt x="441" y="324"/>
                </a:cubicBezTo>
                <a:cubicBezTo>
                  <a:pt x="427" y="324"/>
                  <a:pt x="412" y="324"/>
                  <a:pt x="412" y="324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4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37"/>
          <p:cNvSpPr/>
          <p:nvPr/>
        </p:nvSpPr>
        <p:spPr>
          <a:xfrm>
            <a:off x="10119622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9" y="177"/>
                </a:moveTo>
                <a:lnTo>
                  <a:pt x="339" y="177"/>
                </a:lnTo>
                <a:cubicBezTo>
                  <a:pt x="339" y="162"/>
                  <a:pt x="324" y="162"/>
                  <a:pt x="324" y="162"/>
                </a:cubicBezTo>
                <a:cubicBezTo>
                  <a:pt x="310" y="162"/>
                  <a:pt x="310" y="162"/>
                  <a:pt x="295" y="177"/>
                </a:cubicBezTo>
                <a:cubicBezTo>
                  <a:pt x="192" y="280"/>
                  <a:pt x="192" y="280"/>
                  <a:pt x="192" y="280"/>
                </a:cubicBezTo>
                <a:cubicBezTo>
                  <a:pt x="177" y="295"/>
                  <a:pt x="177" y="310"/>
                  <a:pt x="192" y="310"/>
                </a:cubicBezTo>
                <a:cubicBezTo>
                  <a:pt x="192" y="324"/>
                  <a:pt x="207" y="324"/>
                  <a:pt x="221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442"/>
                  <a:pt x="295" y="442"/>
                  <a:pt x="295" y="442"/>
                </a:cubicBezTo>
                <a:cubicBezTo>
                  <a:pt x="295" y="442"/>
                  <a:pt x="310" y="457"/>
                  <a:pt x="324" y="457"/>
                </a:cubicBezTo>
                <a:lnTo>
                  <a:pt x="339" y="442"/>
                </a:lnTo>
                <a:cubicBezTo>
                  <a:pt x="339" y="236"/>
                  <a:pt x="339" y="236"/>
                  <a:pt x="339" y="236"/>
                </a:cubicBezTo>
                <a:cubicBezTo>
                  <a:pt x="412" y="310"/>
                  <a:pt x="412" y="310"/>
                  <a:pt x="412" y="310"/>
                </a:cubicBezTo>
                <a:cubicBezTo>
                  <a:pt x="428" y="324"/>
                  <a:pt x="442" y="324"/>
                  <a:pt x="442" y="310"/>
                </a:cubicBezTo>
                <a:cubicBezTo>
                  <a:pt x="457" y="310"/>
                  <a:pt x="457" y="295"/>
                  <a:pt x="442" y="280"/>
                </a:cubicBezTo>
                <a:lnTo>
                  <a:pt x="339" y="177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5"/>
                  <a:pt x="45" y="560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5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37"/>
          <p:cNvSpPr/>
          <p:nvPr/>
        </p:nvSpPr>
        <p:spPr>
          <a:xfrm>
            <a:off x="9722809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56" y="295"/>
                </a:moveTo>
                <a:lnTo>
                  <a:pt x="456" y="295"/>
                </a:lnTo>
                <a:cubicBezTo>
                  <a:pt x="353" y="192"/>
                  <a:pt x="353" y="192"/>
                  <a:pt x="353" y="192"/>
                </a:cubicBezTo>
                <a:cubicBezTo>
                  <a:pt x="338" y="177"/>
                  <a:pt x="324" y="177"/>
                  <a:pt x="324" y="192"/>
                </a:cubicBezTo>
                <a:cubicBezTo>
                  <a:pt x="309" y="192"/>
                  <a:pt x="309" y="207"/>
                  <a:pt x="324" y="221"/>
                </a:cubicBezTo>
                <a:cubicBezTo>
                  <a:pt x="397" y="295"/>
                  <a:pt x="397" y="295"/>
                  <a:pt x="397" y="295"/>
                </a:cubicBezTo>
                <a:cubicBezTo>
                  <a:pt x="191" y="295"/>
                  <a:pt x="191" y="295"/>
                  <a:pt x="191" y="295"/>
                </a:cubicBezTo>
                <a:cubicBezTo>
                  <a:pt x="191" y="295"/>
                  <a:pt x="176" y="310"/>
                  <a:pt x="176" y="324"/>
                </a:cubicBezTo>
                <a:lnTo>
                  <a:pt x="191" y="339"/>
                </a:lnTo>
                <a:cubicBezTo>
                  <a:pt x="397" y="339"/>
                  <a:pt x="397" y="339"/>
                  <a:pt x="397" y="339"/>
                </a:cubicBezTo>
                <a:cubicBezTo>
                  <a:pt x="324" y="412"/>
                  <a:pt x="324" y="412"/>
                  <a:pt x="324" y="412"/>
                </a:cubicBezTo>
                <a:cubicBezTo>
                  <a:pt x="309" y="428"/>
                  <a:pt x="309" y="442"/>
                  <a:pt x="324" y="442"/>
                </a:cubicBezTo>
                <a:cubicBezTo>
                  <a:pt x="324" y="457"/>
                  <a:pt x="338" y="457"/>
                  <a:pt x="353" y="442"/>
                </a:cubicBezTo>
                <a:cubicBezTo>
                  <a:pt x="456" y="339"/>
                  <a:pt x="456" y="339"/>
                  <a:pt x="456" y="339"/>
                </a:cubicBezTo>
                <a:cubicBezTo>
                  <a:pt x="471" y="339"/>
                  <a:pt x="471" y="324"/>
                  <a:pt x="471" y="324"/>
                </a:cubicBezTo>
                <a:cubicBezTo>
                  <a:pt x="471" y="310"/>
                  <a:pt x="471" y="310"/>
                  <a:pt x="456" y="295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9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37"/>
          <p:cNvSpPr/>
          <p:nvPr/>
        </p:nvSpPr>
        <p:spPr>
          <a:xfrm>
            <a:off x="9328851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  <a:moveTo>
                  <a:pt x="427" y="295"/>
                </a:moveTo>
                <a:lnTo>
                  <a:pt x="427" y="295"/>
                </a:lnTo>
                <a:cubicBezTo>
                  <a:pt x="221" y="295"/>
                  <a:pt x="221" y="295"/>
                  <a:pt x="221" y="295"/>
                </a:cubicBezTo>
                <a:cubicBezTo>
                  <a:pt x="294" y="221"/>
                  <a:pt x="294" y="221"/>
                  <a:pt x="294" y="221"/>
                </a:cubicBezTo>
                <a:cubicBezTo>
                  <a:pt x="309" y="207"/>
                  <a:pt x="309" y="192"/>
                  <a:pt x="294" y="192"/>
                </a:cubicBezTo>
                <a:cubicBezTo>
                  <a:pt x="294" y="177"/>
                  <a:pt x="280" y="177"/>
                  <a:pt x="265" y="192"/>
                </a:cubicBezTo>
                <a:cubicBezTo>
                  <a:pt x="162" y="295"/>
                  <a:pt x="162" y="295"/>
                  <a:pt x="162" y="295"/>
                </a:cubicBezTo>
                <a:cubicBezTo>
                  <a:pt x="162" y="310"/>
                  <a:pt x="162" y="310"/>
                  <a:pt x="162" y="324"/>
                </a:cubicBezTo>
                <a:lnTo>
                  <a:pt x="162" y="339"/>
                </a:lnTo>
                <a:cubicBezTo>
                  <a:pt x="265" y="442"/>
                  <a:pt x="265" y="442"/>
                  <a:pt x="265" y="442"/>
                </a:cubicBezTo>
                <a:cubicBezTo>
                  <a:pt x="280" y="457"/>
                  <a:pt x="294" y="457"/>
                  <a:pt x="294" y="442"/>
                </a:cubicBezTo>
                <a:cubicBezTo>
                  <a:pt x="309" y="442"/>
                  <a:pt x="309" y="428"/>
                  <a:pt x="294" y="412"/>
                </a:cubicBezTo>
                <a:cubicBezTo>
                  <a:pt x="221" y="339"/>
                  <a:pt x="221" y="339"/>
                  <a:pt x="221" y="339"/>
                </a:cubicBezTo>
                <a:cubicBezTo>
                  <a:pt x="427" y="339"/>
                  <a:pt x="427" y="339"/>
                  <a:pt x="427" y="339"/>
                </a:cubicBezTo>
                <a:cubicBezTo>
                  <a:pt x="441" y="339"/>
                  <a:pt x="441" y="324"/>
                  <a:pt x="441" y="324"/>
                </a:cubicBezTo>
                <a:cubicBezTo>
                  <a:pt x="441" y="310"/>
                  <a:pt x="441" y="295"/>
                  <a:pt x="427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37"/>
          <p:cNvSpPr/>
          <p:nvPr/>
        </p:nvSpPr>
        <p:spPr>
          <a:xfrm>
            <a:off x="8927757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86" y="207"/>
                </a:moveTo>
                <a:lnTo>
                  <a:pt x="486" y="207"/>
                </a:lnTo>
                <a:cubicBezTo>
                  <a:pt x="324" y="369"/>
                  <a:pt x="324" y="369"/>
                  <a:pt x="324" y="369"/>
                </a:cubicBezTo>
                <a:cubicBezTo>
                  <a:pt x="162" y="207"/>
                  <a:pt x="162" y="207"/>
                  <a:pt x="162" y="207"/>
                </a:cubicBezTo>
                <a:cubicBezTo>
                  <a:pt x="148" y="207"/>
                  <a:pt x="133" y="207"/>
                  <a:pt x="133" y="207"/>
                </a:cubicBezTo>
                <a:cubicBezTo>
                  <a:pt x="118" y="221"/>
                  <a:pt x="118" y="221"/>
                  <a:pt x="133" y="236"/>
                </a:cubicBezTo>
                <a:cubicBezTo>
                  <a:pt x="310" y="412"/>
                  <a:pt x="310" y="412"/>
                  <a:pt x="310" y="412"/>
                </a:cubicBezTo>
                <a:cubicBezTo>
                  <a:pt x="310" y="412"/>
                  <a:pt x="310" y="412"/>
                  <a:pt x="324" y="412"/>
                </a:cubicBezTo>
                <a:cubicBezTo>
                  <a:pt x="324" y="412"/>
                  <a:pt x="324" y="412"/>
                  <a:pt x="339" y="412"/>
                </a:cubicBezTo>
                <a:cubicBezTo>
                  <a:pt x="516" y="236"/>
                  <a:pt x="516" y="236"/>
                  <a:pt x="516" y="236"/>
                </a:cubicBezTo>
                <a:cubicBezTo>
                  <a:pt x="516" y="221"/>
                  <a:pt x="516" y="221"/>
                  <a:pt x="516" y="207"/>
                </a:cubicBezTo>
                <a:cubicBezTo>
                  <a:pt x="501" y="207"/>
                  <a:pt x="486" y="207"/>
                  <a:pt x="486" y="207"/>
                </a:cubicBez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5"/>
                  <a:pt x="45" y="560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5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37"/>
          <p:cNvSpPr/>
          <p:nvPr/>
        </p:nvSpPr>
        <p:spPr>
          <a:xfrm>
            <a:off x="8532371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221"/>
                </a:moveTo>
                <a:lnTo>
                  <a:pt x="324" y="221"/>
                </a:lnTo>
                <a:cubicBezTo>
                  <a:pt x="324" y="221"/>
                  <a:pt x="324" y="221"/>
                  <a:pt x="309" y="221"/>
                </a:cubicBezTo>
                <a:cubicBezTo>
                  <a:pt x="309" y="221"/>
                  <a:pt x="309" y="221"/>
                  <a:pt x="294" y="221"/>
                </a:cubicBezTo>
                <a:cubicBezTo>
                  <a:pt x="117" y="398"/>
                  <a:pt x="117" y="398"/>
                  <a:pt x="117" y="398"/>
                </a:cubicBezTo>
                <a:cubicBezTo>
                  <a:pt x="117" y="412"/>
                  <a:pt x="117" y="428"/>
                  <a:pt x="117" y="428"/>
                </a:cubicBezTo>
                <a:cubicBezTo>
                  <a:pt x="132" y="442"/>
                  <a:pt x="147" y="442"/>
                  <a:pt x="147" y="428"/>
                </a:cubicBezTo>
                <a:cubicBezTo>
                  <a:pt x="309" y="266"/>
                  <a:pt x="309" y="266"/>
                  <a:pt x="309" y="266"/>
                </a:cubicBezTo>
                <a:cubicBezTo>
                  <a:pt x="471" y="428"/>
                  <a:pt x="471" y="428"/>
                  <a:pt x="471" y="428"/>
                </a:cubicBezTo>
                <a:cubicBezTo>
                  <a:pt x="485" y="442"/>
                  <a:pt x="500" y="442"/>
                  <a:pt x="500" y="428"/>
                </a:cubicBezTo>
                <a:cubicBezTo>
                  <a:pt x="515" y="428"/>
                  <a:pt x="515" y="412"/>
                  <a:pt x="500" y="398"/>
                </a:cubicBezTo>
                <a:lnTo>
                  <a:pt x="324" y="221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37"/>
          <p:cNvSpPr/>
          <p:nvPr/>
        </p:nvSpPr>
        <p:spPr>
          <a:xfrm>
            <a:off x="8138413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21" y="133"/>
                </a:moveTo>
                <a:lnTo>
                  <a:pt x="221" y="133"/>
                </a:lnTo>
                <a:cubicBezTo>
                  <a:pt x="221" y="118"/>
                  <a:pt x="206" y="118"/>
                  <a:pt x="191" y="133"/>
                </a:cubicBezTo>
                <a:cubicBezTo>
                  <a:pt x="191" y="133"/>
                  <a:pt x="191" y="148"/>
                  <a:pt x="191" y="162"/>
                </a:cubicBezTo>
                <a:cubicBezTo>
                  <a:pt x="353" y="324"/>
                  <a:pt x="353" y="324"/>
                  <a:pt x="353" y="324"/>
                </a:cubicBezTo>
                <a:cubicBezTo>
                  <a:pt x="191" y="486"/>
                  <a:pt x="191" y="486"/>
                  <a:pt x="191" y="486"/>
                </a:cubicBezTo>
                <a:cubicBezTo>
                  <a:pt x="191" y="486"/>
                  <a:pt x="191" y="501"/>
                  <a:pt x="191" y="516"/>
                </a:cubicBezTo>
                <a:cubicBezTo>
                  <a:pt x="206" y="516"/>
                  <a:pt x="221" y="516"/>
                  <a:pt x="221" y="516"/>
                </a:cubicBezTo>
                <a:cubicBezTo>
                  <a:pt x="398" y="339"/>
                  <a:pt x="398" y="339"/>
                  <a:pt x="398" y="339"/>
                </a:cubicBezTo>
                <a:cubicBezTo>
                  <a:pt x="412" y="324"/>
                  <a:pt x="412" y="324"/>
                  <a:pt x="412" y="324"/>
                </a:cubicBezTo>
                <a:cubicBezTo>
                  <a:pt x="412" y="310"/>
                  <a:pt x="412" y="310"/>
                  <a:pt x="398" y="310"/>
                </a:cubicBezTo>
                <a:lnTo>
                  <a:pt x="221" y="133"/>
                </a:ln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37"/>
          <p:cNvSpPr/>
          <p:nvPr/>
        </p:nvSpPr>
        <p:spPr>
          <a:xfrm>
            <a:off x="7737319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27" y="133"/>
                </a:moveTo>
                <a:lnTo>
                  <a:pt x="427" y="133"/>
                </a:lnTo>
                <a:cubicBezTo>
                  <a:pt x="427" y="118"/>
                  <a:pt x="412" y="118"/>
                  <a:pt x="398" y="133"/>
                </a:cubicBezTo>
                <a:cubicBezTo>
                  <a:pt x="221" y="310"/>
                  <a:pt x="221" y="310"/>
                  <a:pt x="221" y="310"/>
                </a:cubicBezTo>
                <a:cubicBezTo>
                  <a:pt x="221" y="310"/>
                  <a:pt x="221" y="310"/>
                  <a:pt x="221" y="324"/>
                </a:cubicBezTo>
                <a:cubicBezTo>
                  <a:pt x="221" y="324"/>
                  <a:pt x="221" y="324"/>
                  <a:pt x="221" y="339"/>
                </a:cubicBezTo>
                <a:cubicBezTo>
                  <a:pt x="398" y="516"/>
                  <a:pt x="398" y="516"/>
                  <a:pt x="398" y="516"/>
                </a:cubicBezTo>
                <a:cubicBezTo>
                  <a:pt x="412" y="516"/>
                  <a:pt x="427" y="516"/>
                  <a:pt x="427" y="516"/>
                </a:cubicBezTo>
                <a:cubicBezTo>
                  <a:pt x="442" y="501"/>
                  <a:pt x="442" y="486"/>
                  <a:pt x="427" y="486"/>
                </a:cubicBezTo>
                <a:cubicBezTo>
                  <a:pt x="265" y="324"/>
                  <a:pt x="265" y="324"/>
                  <a:pt x="265" y="324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42" y="148"/>
                  <a:pt x="442" y="133"/>
                  <a:pt x="427" y="133"/>
                </a:cubicBez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4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37"/>
          <p:cNvSpPr/>
          <p:nvPr/>
        </p:nvSpPr>
        <p:spPr>
          <a:xfrm>
            <a:off x="7343361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35" y="162"/>
                </a:moveTo>
                <a:lnTo>
                  <a:pt x="235" y="162"/>
                </a:lnTo>
                <a:cubicBezTo>
                  <a:pt x="250" y="162"/>
                  <a:pt x="250" y="148"/>
                  <a:pt x="250" y="148"/>
                </a:cubicBezTo>
                <a:cubicBezTo>
                  <a:pt x="250" y="133"/>
                  <a:pt x="250" y="118"/>
                  <a:pt x="235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8"/>
                  <a:pt x="132" y="118"/>
                  <a:pt x="117" y="133"/>
                </a:cubicBezTo>
                <a:cubicBezTo>
                  <a:pt x="117" y="133"/>
                  <a:pt x="117" y="133"/>
                  <a:pt x="117" y="148"/>
                </a:cubicBezTo>
                <a:cubicBezTo>
                  <a:pt x="117" y="236"/>
                  <a:pt x="117" y="236"/>
                  <a:pt x="117" y="236"/>
                </a:cubicBezTo>
                <a:cubicBezTo>
                  <a:pt x="117" y="251"/>
                  <a:pt x="132" y="266"/>
                  <a:pt x="132" y="266"/>
                </a:cubicBezTo>
                <a:cubicBezTo>
                  <a:pt x="147" y="266"/>
                  <a:pt x="162" y="251"/>
                  <a:pt x="162" y="236"/>
                </a:cubicBezTo>
                <a:cubicBezTo>
                  <a:pt x="162" y="192"/>
                  <a:pt x="162" y="192"/>
                  <a:pt x="162" y="192"/>
                </a:cubicBezTo>
                <a:cubicBezTo>
                  <a:pt x="250" y="280"/>
                  <a:pt x="250" y="280"/>
                  <a:pt x="250" y="280"/>
                </a:cubicBezTo>
                <a:cubicBezTo>
                  <a:pt x="279" y="251"/>
                  <a:pt x="279" y="251"/>
                  <a:pt x="279" y="251"/>
                </a:cubicBezTo>
                <a:cubicBezTo>
                  <a:pt x="176" y="162"/>
                  <a:pt x="176" y="162"/>
                  <a:pt x="176" y="162"/>
                </a:cubicBezTo>
                <a:lnTo>
                  <a:pt x="235" y="162"/>
                </a:lnTo>
                <a:close/>
                <a:moveTo>
                  <a:pt x="485" y="383"/>
                </a:moveTo>
                <a:lnTo>
                  <a:pt x="485" y="383"/>
                </a:lnTo>
                <a:cubicBezTo>
                  <a:pt x="485" y="383"/>
                  <a:pt x="471" y="383"/>
                  <a:pt x="471" y="398"/>
                </a:cubicBezTo>
                <a:cubicBezTo>
                  <a:pt x="471" y="442"/>
                  <a:pt x="471" y="442"/>
                  <a:pt x="471" y="442"/>
                </a:cubicBezTo>
                <a:cubicBezTo>
                  <a:pt x="383" y="354"/>
                  <a:pt x="383" y="354"/>
                  <a:pt x="383" y="354"/>
                </a:cubicBezTo>
                <a:cubicBezTo>
                  <a:pt x="353" y="383"/>
                  <a:pt x="353" y="383"/>
                  <a:pt x="353" y="383"/>
                </a:cubicBezTo>
                <a:cubicBezTo>
                  <a:pt x="441" y="471"/>
                  <a:pt x="441" y="471"/>
                  <a:pt x="441" y="471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83" y="471"/>
                  <a:pt x="367" y="486"/>
                  <a:pt x="367" y="501"/>
                </a:cubicBezTo>
                <a:cubicBezTo>
                  <a:pt x="367" y="501"/>
                  <a:pt x="383" y="516"/>
                  <a:pt x="397" y="516"/>
                </a:cubicBezTo>
                <a:cubicBezTo>
                  <a:pt x="485" y="516"/>
                  <a:pt x="485" y="516"/>
                  <a:pt x="485" y="516"/>
                </a:cubicBezTo>
                <a:cubicBezTo>
                  <a:pt x="500" y="516"/>
                  <a:pt x="500" y="516"/>
                  <a:pt x="500" y="516"/>
                </a:cubicBezTo>
                <a:cubicBezTo>
                  <a:pt x="515" y="501"/>
                  <a:pt x="515" y="501"/>
                  <a:pt x="515" y="501"/>
                </a:cubicBezTo>
                <a:cubicBezTo>
                  <a:pt x="515" y="398"/>
                  <a:pt x="515" y="398"/>
                  <a:pt x="515" y="398"/>
                </a:cubicBezTo>
                <a:cubicBezTo>
                  <a:pt x="515" y="383"/>
                  <a:pt x="500" y="383"/>
                  <a:pt x="485" y="383"/>
                </a:cubicBezTo>
                <a:close/>
                <a:moveTo>
                  <a:pt x="250" y="354"/>
                </a:moveTo>
                <a:lnTo>
                  <a:pt x="250" y="354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62" y="383"/>
                  <a:pt x="147" y="383"/>
                  <a:pt x="132" y="383"/>
                </a:cubicBezTo>
                <a:cubicBezTo>
                  <a:pt x="132" y="383"/>
                  <a:pt x="117" y="383"/>
                  <a:pt x="117" y="398"/>
                </a:cubicBezTo>
                <a:cubicBezTo>
                  <a:pt x="117" y="501"/>
                  <a:pt x="117" y="501"/>
                  <a:pt x="117" y="501"/>
                </a:cubicBezTo>
                <a:cubicBezTo>
                  <a:pt x="117" y="501"/>
                  <a:pt x="117" y="501"/>
                  <a:pt x="117" y="516"/>
                </a:cubicBezTo>
                <a:cubicBezTo>
                  <a:pt x="132" y="516"/>
                  <a:pt x="132" y="516"/>
                  <a:pt x="132" y="516"/>
                </a:cubicBezTo>
                <a:cubicBezTo>
                  <a:pt x="235" y="516"/>
                  <a:pt x="235" y="516"/>
                  <a:pt x="235" y="516"/>
                </a:cubicBezTo>
                <a:cubicBezTo>
                  <a:pt x="250" y="516"/>
                  <a:pt x="250" y="501"/>
                  <a:pt x="250" y="501"/>
                </a:cubicBezTo>
                <a:cubicBezTo>
                  <a:pt x="250" y="486"/>
                  <a:pt x="250" y="471"/>
                  <a:pt x="235" y="471"/>
                </a:cubicBezTo>
                <a:cubicBezTo>
                  <a:pt x="176" y="471"/>
                  <a:pt x="176" y="471"/>
                  <a:pt x="176" y="471"/>
                </a:cubicBezTo>
                <a:cubicBezTo>
                  <a:pt x="279" y="383"/>
                  <a:pt x="279" y="383"/>
                  <a:pt x="279" y="383"/>
                </a:cubicBezTo>
                <a:lnTo>
                  <a:pt x="250" y="354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  <a:moveTo>
                  <a:pt x="485" y="118"/>
                </a:moveTo>
                <a:lnTo>
                  <a:pt x="485" y="118"/>
                </a:lnTo>
                <a:cubicBezTo>
                  <a:pt x="397" y="118"/>
                  <a:pt x="397" y="118"/>
                  <a:pt x="397" y="118"/>
                </a:cubicBezTo>
                <a:cubicBezTo>
                  <a:pt x="383" y="118"/>
                  <a:pt x="367" y="133"/>
                  <a:pt x="367" y="148"/>
                </a:cubicBezTo>
                <a:cubicBezTo>
                  <a:pt x="367" y="148"/>
                  <a:pt x="383" y="162"/>
                  <a:pt x="397" y="162"/>
                </a:cubicBezTo>
                <a:cubicBezTo>
                  <a:pt x="441" y="162"/>
                  <a:pt x="441" y="162"/>
                  <a:pt x="441" y="162"/>
                </a:cubicBezTo>
                <a:cubicBezTo>
                  <a:pt x="353" y="251"/>
                  <a:pt x="353" y="251"/>
                  <a:pt x="353" y="251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71" y="236"/>
                  <a:pt x="471" y="236"/>
                  <a:pt x="471" y="236"/>
                </a:cubicBezTo>
                <a:cubicBezTo>
                  <a:pt x="471" y="251"/>
                  <a:pt x="485" y="266"/>
                  <a:pt x="485" y="266"/>
                </a:cubicBezTo>
                <a:cubicBezTo>
                  <a:pt x="500" y="266"/>
                  <a:pt x="515" y="251"/>
                  <a:pt x="515" y="236"/>
                </a:cubicBezTo>
                <a:cubicBezTo>
                  <a:pt x="515" y="148"/>
                  <a:pt x="515" y="148"/>
                  <a:pt x="515" y="148"/>
                </a:cubicBezTo>
                <a:cubicBezTo>
                  <a:pt x="515" y="133"/>
                  <a:pt x="515" y="133"/>
                  <a:pt x="500" y="133"/>
                </a:cubicBezTo>
                <a:cubicBezTo>
                  <a:pt x="500" y="118"/>
                  <a:pt x="500" y="118"/>
                  <a:pt x="485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7"/>
          <p:cNvSpPr/>
          <p:nvPr/>
        </p:nvSpPr>
        <p:spPr>
          <a:xfrm>
            <a:off x="6946548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65" y="339"/>
                </a:moveTo>
                <a:lnTo>
                  <a:pt x="265" y="339"/>
                </a:lnTo>
                <a:cubicBezTo>
                  <a:pt x="88" y="339"/>
                  <a:pt x="88" y="339"/>
                  <a:pt x="88" y="339"/>
                </a:cubicBezTo>
                <a:lnTo>
                  <a:pt x="73" y="354"/>
                </a:lnTo>
                <a:cubicBezTo>
                  <a:pt x="73" y="369"/>
                  <a:pt x="88" y="383"/>
                  <a:pt x="88" y="383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88" y="516"/>
                  <a:pt x="88" y="516"/>
                  <a:pt x="88" y="516"/>
                </a:cubicBezTo>
                <a:cubicBezTo>
                  <a:pt x="118" y="545"/>
                  <a:pt x="118" y="545"/>
                  <a:pt x="118" y="545"/>
                </a:cubicBezTo>
                <a:cubicBezTo>
                  <a:pt x="250" y="412"/>
                  <a:pt x="250" y="412"/>
                  <a:pt x="250" y="412"/>
                </a:cubicBezTo>
                <a:cubicBezTo>
                  <a:pt x="250" y="530"/>
                  <a:pt x="250" y="530"/>
                  <a:pt x="250" y="530"/>
                </a:cubicBezTo>
                <a:cubicBezTo>
                  <a:pt x="250" y="545"/>
                  <a:pt x="265" y="560"/>
                  <a:pt x="265" y="560"/>
                </a:cubicBezTo>
                <a:cubicBezTo>
                  <a:pt x="280" y="560"/>
                  <a:pt x="294" y="545"/>
                  <a:pt x="294" y="530"/>
                </a:cubicBezTo>
                <a:cubicBezTo>
                  <a:pt x="294" y="354"/>
                  <a:pt x="294" y="354"/>
                  <a:pt x="294" y="354"/>
                </a:cubicBezTo>
                <a:cubicBezTo>
                  <a:pt x="294" y="354"/>
                  <a:pt x="294" y="354"/>
                  <a:pt x="280" y="339"/>
                </a:cubicBezTo>
                <a:cubicBezTo>
                  <a:pt x="280" y="339"/>
                  <a:pt x="280" y="339"/>
                  <a:pt x="265" y="339"/>
                </a:cubicBezTo>
                <a:close/>
                <a:moveTo>
                  <a:pt x="530" y="266"/>
                </a:moveTo>
                <a:lnTo>
                  <a:pt x="530" y="266"/>
                </a:lnTo>
                <a:cubicBezTo>
                  <a:pt x="397" y="266"/>
                  <a:pt x="397" y="266"/>
                  <a:pt x="397" y="266"/>
                </a:cubicBezTo>
                <a:cubicBezTo>
                  <a:pt x="530" y="133"/>
                  <a:pt x="530" y="133"/>
                  <a:pt x="530" y="133"/>
                </a:cubicBezTo>
                <a:cubicBezTo>
                  <a:pt x="500" y="103"/>
                  <a:pt x="500" y="103"/>
                  <a:pt x="500" y="103"/>
                </a:cubicBezTo>
                <a:cubicBezTo>
                  <a:pt x="368" y="236"/>
                  <a:pt x="368" y="236"/>
                  <a:pt x="368" y="236"/>
                </a:cubicBezTo>
                <a:cubicBezTo>
                  <a:pt x="368" y="103"/>
                  <a:pt x="368" y="103"/>
                  <a:pt x="368" y="103"/>
                </a:cubicBezTo>
                <a:cubicBezTo>
                  <a:pt x="368" y="89"/>
                  <a:pt x="353" y="89"/>
                  <a:pt x="353" y="89"/>
                </a:cubicBezTo>
                <a:cubicBezTo>
                  <a:pt x="339" y="89"/>
                  <a:pt x="324" y="89"/>
                  <a:pt x="324" y="103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324" y="280"/>
                  <a:pt x="324" y="295"/>
                  <a:pt x="339" y="295"/>
                </a:cubicBezTo>
                <a:cubicBezTo>
                  <a:pt x="339" y="295"/>
                  <a:pt x="339" y="295"/>
                  <a:pt x="353" y="295"/>
                </a:cubicBezTo>
                <a:cubicBezTo>
                  <a:pt x="530" y="295"/>
                  <a:pt x="530" y="295"/>
                  <a:pt x="530" y="295"/>
                </a:cubicBezTo>
                <a:cubicBezTo>
                  <a:pt x="530" y="295"/>
                  <a:pt x="544" y="295"/>
                  <a:pt x="544" y="280"/>
                </a:cubicBezTo>
                <a:cubicBezTo>
                  <a:pt x="544" y="266"/>
                  <a:pt x="530" y="266"/>
                  <a:pt x="530" y="26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4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37"/>
          <p:cNvSpPr/>
          <p:nvPr/>
        </p:nvSpPr>
        <p:spPr>
          <a:xfrm>
            <a:off x="10519290" y="3905664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65" y="515"/>
                </a:moveTo>
                <a:lnTo>
                  <a:pt x="265" y="515"/>
                </a:lnTo>
                <a:cubicBezTo>
                  <a:pt x="132" y="515"/>
                  <a:pt x="132" y="515"/>
                  <a:pt x="132" y="515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118" y="485"/>
                  <a:pt x="118" y="485"/>
                  <a:pt x="118" y="485"/>
                </a:cubicBezTo>
                <a:cubicBezTo>
                  <a:pt x="118" y="353"/>
                  <a:pt x="118" y="353"/>
                  <a:pt x="118" y="353"/>
                </a:cubicBezTo>
                <a:cubicBezTo>
                  <a:pt x="118" y="338"/>
                  <a:pt x="103" y="338"/>
                  <a:pt x="88" y="338"/>
                </a:cubicBezTo>
                <a:cubicBezTo>
                  <a:pt x="88" y="338"/>
                  <a:pt x="74" y="338"/>
                  <a:pt x="74" y="353"/>
                </a:cubicBezTo>
                <a:cubicBezTo>
                  <a:pt x="74" y="530"/>
                  <a:pt x="74" y="530"/>
                  <a:pt x="74" y="530"/>
                </a:cubicBezTo>
                <a:lnTo>
                  <a:pt x="74" y="544"/>
                </a:lnTo>
                <a:cubicBezTo>
                  <a:pt x="88" y="544"/>
                  <a:pt x="88" y="544"/>
                  <a:pt x="88" y="544"/>
                </a:cubicBezTo>
                <a:cubicBezTo>
                  <a:pt x="265" y="544"/>
                  <a:pt x="265" y="544"/>
                  <a:pt x="265" y="544"/>
                </a:cubicBezTo>
                <a:cubicBezTo>
                  <a:pt x="280" y="544"/>
                  <a:pt x="294" y="544"/>
                  <a:pt x="294" y="530"/>
                </a:cubicBezTo>
                <a:cubicBezTo>
                  <a:pt x="294" y="515"/>
                  <a:pt x="280" y="515"/>
                  <a:pt x="265" y="515"/>
                </a:cubicBezTo>
                <a:close/>
                <a:moveTo>
                  <a:pt x="530" y="73"/>
                </a:moveTo>
                <a:lnTo>
                  <a:pt x="530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39" y="73"/>
                  <a:pt x="324" y="88"/>
                  <a:pt x="324" y="103"/>
                </a:cubicBezTo>
                <a:cubicBezTo>
                  <a:pt x="324" y="103"/>
                  <a:pt x="339" y="117"/>
                  <a:pt x="353" y="117"/>
                </a:cubicBezTo>
                <a:cubicBezTo>
                  <a:pt x="486" y="117"/>
                  <a:pt x="486" y="117"/>
                  <a:pt x="486" y="117"/>
                </a:cubicBezTo>
                <a:cubicBezTo>
                  <a:pt x="339" y="250"/>
                  <a:pt x="339" y="250"/>
                  <a:pt x="339" y="250"/>
                </a:cubicBezTo>
                <a:cubicBezTo>
                  <a:pt x="368" y="279"/>
                  <a:pt x="368" y="279"/>
                  <a:pt x="368" y="279"/>
                </a:cubicBezTo>
                <a:cubicBezTo>
                  <a:pt x="500" y="147"/>
                  <a:pt x="500" y="147"/>
                  <a:pt x="500" y="147"/>
                </a:cubicBezTo>
                <a:cubicBezTo>
                  <a:pt x="500" y="279"/>
                  <a:pt x="500" y="279"/>
                  <a:pt x="500" y="279"/>
                </a:cubicBezTo>
                <a:cubicBezTo>
                  <a:pt x="500" y="279"/>
                  <a:pt x="515" y="294"/>
                  <a:pt x="530" y="294"/>
                </a:cubicBezTo>
                <a:lnTo>
                  <a:pt x="545" y="279"/>
                </a:lnTo>
                <a:cubicBezTo>
                  <a:pt x="545" y="103"/>
                  <a:pt x="545" y="103"/>
                  <a:pt x="545" y="103"/>
                </a:cubicBezTo>
                <a:cubicBezTo>
                  <a:pt x="545" y="88"/>
                  <a:pt x="545" y="88"/>
                  <a:pt x="545" y="88"/>
                </a:cubicBezTo>
                <a:cubicBezTo>
                  <a:pt x="530" y="73"/>
                  <a:pt x="530" y="73"/>
                  <a:pt x="530" y="73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588"/>
                  <a:pt x="618" y="544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544"/>
                </a:moveTo>
                <a:lnTo>
                  <a:pt x="589" y="544"/>
                </a:lnTo>
                <a:cubicBezTo>
                  <a:pt x="589" y="574"/>
                  <a:pt x="559" y="588"/>
                  <a:pt x="545" y="588"/>
                </a:cubicBezTo>
                <a:cubicBezTo>
                  <a:pt x="74" y="588"/>
                  <a:pt x="74" y="588"/>
                  <a:pt x="74" y="588"/>
                </a:cubicBezTo>
                <a:cubicBezTo>
                  <a:pt x="59" y="588"/>
                  <a:pt x="29" y="574"/>
                  <a:pt x="29" y="544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8"/>
                  <a:pt x="59" y="44"/>
                  <a:pt x="74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8"/>
                  <a:pt x="589" y="73"/>
                </a:cubicBezTo>
                <a:lnTo>
                  <a:pt x="589" y="54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37"/>
          <p:cNvSpPr/>
          <p:nvPr/>
        </p:nvSpPr>
        <p:spPr>
          <a:xfrm>
            <a:off x="10141033" y="3905664"/>
            <a:ext cx="218389" cy="246937"/>
          </a:xfrm>
          <a:custGeom>
            <a:avLst/>
            <a:gdLst/>
            <a:ahLst/>
            <a:cxnLst/>
            <a:rect l="l" t="t" r="r" b="b"/>
            <a:pathLst>
              <a:path w="561" h="634" extrusionOk="0">
                <a:moveTo>
                  <a:pt x="133" y="368"/>
                </a:moveTo>
                <a:lnTo>
                  <a:pt x="133" y="368"/>
                </a:lnTo>
                <a:cubicBezTo>
                  <a:pt x="265" y="500"/>
                  <a:pt x="265" y="500"/>
                  <a:pt x="265" y="500"/>
                </a:cubicBezTo>
                <a:lnTo>
                  <a:pt x="280" y="515"/>
                </a:lnTo>
                <a:lnTo>
                  <a:pt x="295" y="500"/>
                </a:lnTo>
                <a:cubicBezTo>
                  <a:pt x="427" y="368"/>
                  <a:pt x="427" y="368"/>
                  <a:pt x="427" y="368"/>
                </a:cubicBezTo>
                <a:cubicBezTo>
                  <a:pt x="442" y="353"/>
                  <a:pt x="442" y="353"/>
                  <a:pt x="427" y="338"/>
                </a:cubicBezTo>
                <a:cubicBezTo>
                  <a:pt x="427" y="338"/>
                  <a:pt x="412" y="338"/>
                  <a:pt x="398" y="338"/>
                </a:cubicBezTo>
                <a:cubicBezTo>
                  <a:pt x="295" y="441"/>
                  <a:pt x="295" y="441"/>
                  <a:pt x="295" y="441"/>
                </a:cubicBezTo>
                <a:cubicBezTo>
                  <a:pt x="295" y="14"/>
                  <a:pt x="295" y="14"/>
                  <a:pt x="295" y="14"/>
                </a:cubicBezTo>
                <a:cubicBezTo>
                  <a:pt x="295" y="14"/>
                  <a:pt x="295" y="0"/>
                  <a:pt x="280" y="0"/>
                </a:cubicBezTo>
                <a:cubicBezTo>
                  <a:pt x="265" y="0"/>
                  <a:pt x="265" y="14"/>
                  <a:pt x="265" y="14"/>
                </a:cubicBezTo>
                <a:cubicBezTo>
                  <a:pt x="265" y="441"/>
                  <a:pt x="265" y="441"/>
                  <a:pt x="265" y="441"/>
                </a:cubicBezTo>
                <a:cubicBezTo>
                  <a:pt x="162" y="338"/>
                  <a:pt x="162" y="338"/>
                  <a:pt x="162" y="338"/>
                </a:cubicBezTo>
                <a:cubicBezTo>
                  <a:pt x="148" y="338"/>
                  <a:pt x="133" y="338"/>
                  <a:pt x="133" y="338"/>
                </a:cubicBezTo>
                <a:cubicBezTo>
                  <a:pt x="118" y="353"/>
                  <a:pt x="118" y="353"/>
                  <a:pt x="133" y="368"/>
                </a:cubicBezTo>
                <a:close/>
                <a:moveTo>
                  <a:pt x="471" y="73"/>
                </a:moveTo>
                <a:lnTo>
                  <a:pt x="471" y="73"/>
                </a:lnTo>
                <a:cubicBezTo>
                  <a:pt x="412" y="73"/>
                  <a:pt x="412" y="73"/>
                  <a:pt x="412" y="73"/>
                </a:cubicBezTo>
                <a:cubicBezTo>
                  <a:pt x="412" y="117"/>
                  <a:pt x="412" y="117"/>
                  <a:pt x="412" y="117"/>
                </a:cubicBezTo>
                <a:cubicBezTo>
                  <a:pt x="471" y="117"/>
                  <a:pt x="471" y="117"/>
                  <a:pt x="471" y="117"/>
                </a:cubicBezTo>
                <a:cubicBezTo>
                  <a:pt x="501" y="117"/>
                  <a:pt x="516" y="132"/>
                  <a:pt x="516" y="162"/>
                </a:cubicBezTo>
                <a:cubicBezTo>
                  <a:pt x="516" y="544"/>
                  <a:pt x="516" y="544"/>
                  <a:pt x="516" y="544"/>
                </a:cubicBezTo>
                <a:cubicBezTo>
                  <a:pt x="516" y="574"/>
                  <a:pt x="501" y="588"/>
                  <a:pt x="471" y="588"/>
                </a:cubicBezTo>
                <a:cubicBezTo>
                  <a:pt x="89" y="588"/>
                  <a:pt x="89" y="588"/>
                  <a:pt x="89" y="588"/>
                </a:cubicBezTo>
                <a:cubicBezTo>
                  <a:pt x="59" y="588"/>
                  <a:pt x="44" y="574"/>
                  <a:pt x="44" y="544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44" y="132"/>
                  <a:pt x="59" y="117"/>
                  <a:pt x="89" y="117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73"/>
                  <a:pt x="148" y="73"/>
                  <a:pt x="14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44" y="73"/>
                  <a:pt x="0" y="117"/>
                  <a:pt x="0" y="162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44" y="633"/>
                  <a:pt x="89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516" y="633"/>
                  <a:pt x="560" y="588"/>
                  <a:pt x="560" y="544"/>
                </a:cubicBezTo>
                <a:cubicBezTo>
                  <a:pt x="560" y="162"/>
                  <a:pt x="560" y="162"/>
                  <a:pt x="560" y="162"/>
                </a:cubicBezTo>
                <a:cubicBezTo>
                  <a:pt x="560" y="117"/>
                  <a:pt x="516" y="73"/>
                  <a:pt x="471" y="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37"/>
          <p:cNvSpPr/>
          <p:nvPr/>
        </p:nvSpPr>
        <p:spPr>
          <a:xfrm>
            <a:off x="9739938" y="3905664"/>
            <a:ext cx="212681" cy="246937"/>
          </a:xfrm>
          <a:custGeom>
            <a:avLst/>
            <a:gdLst/>
            <a:ahLst/>
            <a:cxnLst/>
            <a:rect l="l" t="t" r="r" b="b"/>
            <a:pathLst>
              <a:path w="545" h="634" extrusionOk="0">
                <a:moveTo>
                  <a:pt x="427" y="265"/>
                </a:moveTo>
                <a:lnTo>
                  <a:pt x="427" y="265"/>
                </a:lnTo>
                <a:cubicBezTo>
                  <a:pt x="280" y="117"/>
                  <a:pt x="280" y="117"/>
                  <a:pt x="280" y="117"/>
                </a:cubicBezTo>
                <a:cubicBezTo>
                  <a:pt x="280" y="117"/>
                  <a:pt x="280" y="117"/>
                  <a:pt x="265" y="117"/>
                </a:cubicBezTo>
                <a:cubicBezTo>
                  <a:pt x="265" y="117"/>
                  <a:pt x="265" y="117"/>
                  <a:pt x="250" y="117"/>
                </a:cubicBezTo>
                <a:cubicBezTo>
                  <a:pt x="118" y="265"/>
                  <a:pt x="118" y="265"/>
                  <a:pt x="118" y="265"/>
                </a:cubicBezTo>
                <a:cubicBezTo>
                  <a:pt x="118" y="265"/>
                  <a:pt x="118" y="279"/>
                  <a:pt x="118" y="294"/>
                </a:cubicBezTo>
                <a:cubicBezTo>
                  <a:pt x="132" y="294"/>
                  <a:pt x="132" y="294"/>
                  <a:pt x="147" y="294"/>
                </a:cubicBezTo>
                <a:cubicBezTo>
                  <a:pt x="250" y="191"/>
                  <a:pt x="250" y="191"/>
                  <a:pt x="250" y="191"/>
                </a:cubicBezTo>
                <a:cubicBezTo>
                  <a:pt x="250" y="603"/>
                  <a:pt x="250" y="603"/>
                  <a:pt x="250" y="603"/>
                </a:cubicBezTo>
                <a:cubicBezTo>
                  <a:pt x="250" y="618"/>
                  <a:pt x="265" y="633"/>
                  <a:pt x="265" y="633"/>
                </a:cubicBezTo>
                <a:cubicBezTo>
                  <a:pt x="280" y="633"/>
                  <a:pt x="294" y="618"/>
                  <a:pt x="294" y="603"/>
                </a:cubicBezTo>
                <a:cubicBezTo>
                  <a:pt x="294" y="191"/>
                  <a:pt x="294" y="191"/>
                  <a:pt x="294" y="191"/>
                </a:cubicBezTo>
                <a:cubicBezTo>
                  <a:pt x="398" y="294"/>
                  <a:pt x="398" y="294"/>
                  <a:pt x="398" y="294"/>
                </a:cubicBezTo>
                <a:cubicBezTo>
                  <a:pt x="398" y="294"/>
                  <a:pt x="412" y="294"/>
                  <a:pt x="427" y="294"/>
                </a:cubicBezTo>
                <a:cubicBezTo>
                  <a:pt x="427" y="279"/>
                  <a:pt x="427" y="265"/>
                  <a:pt x="427" y="265"/>
                </a:cubicBezTo>
                <a:close/>
                <a:moveTo>
                  <a:pt x="471" y="0"/>
                </a:moveTo>
                <a:lnTo>
                  <a:pt x="471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32" y="515"/>
                  <a:pt x="132" y="515"/>
                  <a:pt x="132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29" y="485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8"/>
                  <a:pt x="59" y="44"/>
                  <a:pt x="73" y="44"/>
                </a:cubicBezTo>
                <a:cubicBezTo>
                  <a:pt x="471" y="44"/>
                  <a:pt x="471" y="44"/>
                  <a:pt x="471" y="44"/>
                </a:cubicBezTo>
                <a:cubicBezTo>
                  <a:pt x="486" y="44"/>
                  <a:pt x="500" y="58"/>
                  <a:pt x="500" y="73"/>
                </a:cubicBezTo>
                <a:cubicBezTo>
                  <a:pt x="500" y="471"/>
                  <a:pt x="500" y="471"/>
                  <a:pt x="500" y="471"/>
                </a:cubicBezTo>
                <a:cubicBezTo>
                  <a:pt x="500" y="485"/>
                  <a:pt x="486" y="515"/>
                  <a:pt x="471" y="515"/>
                </a:cubicBezTo>
                <a:cubicBezTo>
                  <a:pt x="412" y="515"/>
                  <a:pt x="412" y="515"/>
                  <a:pt x="412" y="515"/>
                </a:cubicBezTo>
                <a:cubicBezTo>
                  <a:pt x="412" y="544"/>
                  <a:pt x="412" y="544"/>
                  <a:pt x="412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44" y="515"/>
                  <a:pt x="544" y="471"/>
                </a:cubicBezTo>
                <a:cubicBezTo>
                  <a:pt x="544" y="73"/>
                  <a:pt x="544" y="73"/>
                  <a:pt x="544" y="73"/>
                </a:cubicBezTo>
                <a:cubicBezTo>
                  <a:pt x="544" y="29"/>
                  <a:pt x="515" y="0"/>
                  <a:pt x="47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37"/>
          <p:cNvSpPr/>
          <p:nvPr/>
        </p:nvSpPr>
        <p:spPr>
          <a:xfrm>
            <a:off x="9328851" y="3922793"/>
            <a:ext cx="239801" cy="212680"/>
          </a:xfrm>
          <a:custGeom>
            <a:avLst/>
            <a:gdLst/>
            <a:ahLst/>
            <a:cxnLst/>
            <a:rect l="l" t="t" r="r" b="b"/>
            <a:pathLst>
              <a:path w="619" h="545" extrusionOk="0">
                <a:moveTo>
                  <a:pt x="603" y="250"/>
                </a:moveTo>
                <a:lnTo>
                  <a:pt x="603" y="250"/>
                </a:lnTo>
                <a:cubicBezTo>
                  <a:pt x="177" y="250"/>
                  <a:pt x="177" y="250"/>
                  <a:pt x="177" y="250"/>
                </a:cubicBezTo>
                <a:cubicBezTo>
                  <a:pt x="280" y="147"/>
                  <a:pt x="280" y="147"/>
                  <a:pt x="280" y="147"/>
                </a:cubicBezTo>
                <a:cubicBezTo>
                  <a:pt x="294" y="132"/>
                  <a:pt x="294" y="132"/>
                  <a:pt x="280" y="118"/>
                </a:cubicBezTo>
                <a:cubicBezTo>
                  <a:pt x="280" y="118"/>
                  <a:pt x="265" y="118"/>
                  <a:pt x="250" y="118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18" y="265"/>
                  <a:pt x="118" y="265"/>
                  <a:pt x="118" y="265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250" y="427"/>
                  <a:pt x="250" y="427"/>
                  <a:pt x="250" y="427"/>
                </a:cubicBezTo>
                <a:cubicBezTo>
                  <a:pt x="265" y="427"/>
                  <a:pt x="280" y="427"/>
                  <a:pt x="280" y="427"/>
                </a:cubicBezTo>
                <a:cubicBezTo>
                  <a:pt x="294" y="412"/>
                  <a:pt x="294" y="397"/>
                  <a:pt x="280" y="397"/>
                </a:cubicBezTo>
                <a:cubicBezTo>
                  <a:pt x="177" y="294"/>
                  <a:pt x="177" y="294"/>
                  <a:pt x="177" y="294"/>
                </a:cubicBezTo>
                <a:cubicBezTo>
                  <a:pt x="603" y="294"/>
                  <a:pt x="603" y="294"/>
                  <a:pt x="603" y="294"/>
                </a:cubicBezTo>
                <a:cubicBezTo>
                  <a:pt x="618" y="294"/>
                  <a:pt x="618" y="280"/>
                  <a:pt x="618" y="265"/>
                </a:cubicBezTo>
                <a:cubicBezTo>
                  <a:pt x="618" y="265"/>
                  <a:pt x="618" y="250"/>
                  <a:pt x="603" y="250"/>
                </a:cubicBezTo>
                <a:close/>
                <a:moveTo>
                  <a:pt x="500" y="471"/>
                </a:moveTo>
                <a:lnTo>
                  <a:pt x="500" y="471"/>
                </a:lnTo>
                <a:cubicBezTo>
                  <a:pt x="500" y="486"/>
                  <a:pt x="486" y="500"/>
                  <a:pt x="471" y="500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59" y="500"/>
                  <a:pt x="29" y="486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59" y="29"/>
                  <a:pt x="73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486" y="29"/>
                  <a:pt x="500" y="59"/>
                  <a:pt x="500" y="73"/>
                </a:cubicBezTo>
                <a:cubicBezTo>
                  <a:pt x="500" y="132"/>
                  <a:pt x="500" y="132"/>
                  <a:pt x="500" y="132"/>
                </a:cubicBezTo>
                <a:cubicBezTo>
                  <a:pt x="545" y="132"/>
                  <a:pt x="545" y="132"/>
                  <a:pt x="545" y="132"/>
                </a:cubicBezTo>
                <a:cubicBezTo>
                  <a:pt x="545" y="73"/>
                  <a:pt x="545" y="73"/>
                  <a:pt x="545" y="73"/>
                </a:cubicBezTo>
                <a:cubicBezTo>
                  <a:pt x="545" y="29"/>
                  <a:pt x="515" y="0"/>
                  <a:pt x="471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45" y="515"/>
                  <a:pt x="545" y="471"/>
                </a:cubicBezTo>
                <a:cubicBezTo>
                  <a:pt x="545" y="412"/>
                  <a:pt x="545" y="412"/>
                  <a:pt x="545" y="412"/>
                </a:cubicBezTo>
                <a:cubicBezTo>
                  <a:pt x="500" y="412"/>
                  <a:pt x="500" y="412"/>
                  <a:pt x="500" y="412"/>
                </a:cubicBezTo>
                <a:lnTo>
                  <a:pt x="50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37"/>
          <p:cNvSpPr/>
          <p:nvPr/>
        </p:nvSpPr>
        <p:spPr>
          <a:xfrm>
            <a:off x="8927757" y="392279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5" extrusionOk="0">
                <a:moveTo>
                  <a:pt x="339" y="397"/>
                </a:moveTo>
                <a:lnTo>
                  <a:pt x="339" y="397"/>
                </a:lnTo>
                <a:cubicBezTo>
                  <a:pt x="339" y="397"/>
                  <a:pt x="339" y="412"/>
                  <a:pt x="339" y="427"/>
                </a:cubicBezTo>
                <a:cubicBezTo>
                  <a:pt x="354" y="427"/>
                  <a:pt x="369" y="427"/>
                  <a:pt x="369" y="427"/>
                </a:cubicBezTo>
                <a:cubicBezTo>
                  <a:pt x="516" y="280"/>
                  <a:pt x="516" y="280"/>
                  <a:pt x="516" y="280"/>
                </a:cubicBezTo>
                <a:cubicBezTo>
                  <a:pt x="516" y="280"/>
                  <a:pt x="516" y="280"/>
                  <a:pt x="516" y="265"/>
                </a:cubicBezTo>
                <a:cubicBezTo>
                  <a:pt x="516" y="265"/>
                  <a:pt x="516" y="265"/>
                  <a:pt x="516" y="250"/>
                </a:cubicBezTo>
                <a:cubicBezTo>
                  <a:pt x="369" y="118"/>
                  <a:pt x="369" y="118"/>
                  <a:pt x="369" y="118"/>
                </a:cubicBezTo>
                <a:cubicBezTo>
                  <a:pt x="369" y="118"/>
                  <a:pt x="354" y="118"/>
                  <a:pt x="339" y="118"/>
                </a:cubicBezTo>
                <a:cubicBezTo>
                  <a:pt x="339" y="132"/>
                  <a:pt x="339" y="132"/>
                  <a:pt x="339" y="147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0" y="250"/>
                  <a:pt x="30" y="250"/>
                  <a:pt x="30" y="250"/>
                </a:cubicBezTo>
                <a:cubicBezTo>
                  <a:pt x="15" y="250"/>
                  <a:pt x="0" y="265"/>
                  <a:pt x="0" y="265"/>
                </a:cubicBezTo>
                <a:cubicBezTo>
                  <a:pt x="0" y="280"/>
                  <a:pt x="15" y="294"/>
                  <a:pt x="30" y="294"/>
                </a:cubicBezTo>
                <a:cubicBezTo>
                  <a:pt x="442" y="294"/>
                  <a:pt x="442" y="294"/>
                  <a:pt x="442" y="294"/>
                </a:cubicBezTo>
                <a:lnTo>
                  <a:pt x="339" y="397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162" y="0"/>
                  <a:pt x="162" y="0"/>
                  <a:pt x="162" y="0"/>
                </a:cubicBezTo>
                <a:cubicBezTo>
                  <a:pt x="118" y="0"/>
                  <a:pt x="89" y="29"/>
                  <a:pt x="89" y="73"/>
                </a:cubicBezTo>
                <a:cubicBezTo>
                  <a:pt x="89" y="147"/>
                  <a:pt x="89" y="147"/>
                  <a:pt x="89" y="147"/>
                </a:cubicBezTo>
                <a:cubicBezTo>
                  <a:pt x="118" y="147"/>
                  <a:pt x="118" y="147"/>
                  <a:pt x="118" y="147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8" y="59"/>
                  <a:pt x="148" y="29"/>
                  <a:pt x="162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589" y="486"/>
                  <a:pt x="575" y="500"/>
                  <a:pt x="560" y="500"/>
                </a:cubicBezTo>
                <a:cubicBezTo>
                  <a:pt x="162" y="500"/>
                  <a:pt x="162" y="500"/>
                  <a:pt x="162" y="500"/>
                </a:cubicBezTo>
                <a:cubicBezTo>
                  <a:pt x="148" y="500"/>
                  <a:pt x="118" y="486"/>
                  <a:pt x="118" y="471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71"/>
                  <a:pt x="89" y="471"/>
                  <a:pt x="89" y="471"/>
                </a:cubicBezTo>
                <a:cubicBezTo>
                  <a:pt x="89" y="515"/>
                  <a:pt x="118" y="544"/>
                  <a:pt x="162" y="544"/>
                </a:cubicBezTo>
                <a:cubicBezTo>
                  <a:pt x="560" y="544"/>
                  <a:pt x="560" y="544"/>
                  <a:pt x="560" y="544"/>
                </a:cubicBezTo>
                <a:cubicBezTo>
                  <a:pt x="604" y="544"/>
                  <a:pt x="633" y="515"/>
                  <a:pt x="633" y="471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37"/>
          <p:cNvSpPr/>
          <p:nvPr/>
        </p:nvSpPr>
        <p:spPr>
          <a:xfrm>
            <a:off x="8549500" y="3922793"/>
            <a:ext cx="212681" cy="212680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530" y="0"/>
                </a:moveTo>
                <a:lnTo>
                  <a:pt x="530" y="0"/>
                </a:lnTo>
                <a:cubicBezTo>
                  <a:pt x="382" y="0"/>
                  <a:pt x="382" y="0"/>
                  <a:pt x="382" y="0"/>
                </a:cubicBezTo>
                <a:cubicBezTo>
                  <a:pt x="382" y="0"/>
                  <a:pt x="368" y="0"/>
                  <a:pt x="368" y="14"/>
                </a:cubicBezTo>
                <a:cubicBezTo>
                  <a:pt x="368" y="29"/>
                  <a:pt x="382" y="29"/>
                  <a:pt x="382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177" y="309"/>
                  <a:pt x="177" y="309"/>
                  <a:pt x="177" y="309"/>
                </a:cubicBezTo>
                <a:cubicBezTo>
                  <a:pt x="177" y="324"/>
                  <a:pt x="177" y="339"/>
                  <a:pt x="177" y="339"/>
                </a:cubicBezTo>
                <a:cubicBezTo>
                  <a:pt x="191" y="353"/>
                  <a:pt x="191" y="353"/>
                  <a:pt x="206" y="339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00" y="147"/>
                  <a:pt x="500" y="147"/>
                  <a:pt x="500" y="147"/>
                </a:cubicBezTo>
                <a:cubicBezTo>
                  <a:pt x="500" y="162"/>
                  <a:pt x="515" y="177"/>
                  <a:pt x="530" y="177"/>
                </a:cubicBezTo>
                <a:cubicBezTo>
                  <a:pt x="530" y="177"/>
                  <a:pt x="544" y="162"/>
                  <a:pt x="544" y="147"/>
                </a:cubicBezTo>
                <a:cubicBezTo>
                  <a:pt x="544" y="14"/>
                  <a:pt x="544" y="14"/>
                  <a:pt x="544" y="14"/>
                </a:cubicBezTo>
                <a:cubicBezTo>
                  <a:pt x="544" y="0"/>
                  <a:pt x="530" y="0"/>
                  <a:pt x="530" y="0"/>
                </a:cubicBezTo>
                <a:close/>
                <a:moveTo>
                  <a:pt x="500" y="471"/>
                </a:moveTo>
                <a:lnTo>
                  <a:pt x="500" y="471"/>
                </a:lnTo>
                <a:cubicBezTo>
                  <a:pt x="500" y="486"/>
                  <a:pt x="486" y="500"/>
                  <a:pt x="471" y="500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44" y="500"/>
                  <a:pt x="29" y="486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29"/>
                  <a:pt x="294" y="29"/>
                  <a:pt x="294" y="29"/>
                </a:cubicBezTo>
                <a:cubicBezTo>
                  <a:pt x="294" y="0"/>
                  <a:pt x="294" y="0"/>
                  <a:pt x="29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456" y="544"/>
                  <a:pt x="456" y="544"/>
                  <a:pt x="456" y="544"/>
                </a:cubicBezTo>
                <a:cubicBezTo>
                  <a:pt x="500" y="544"/>
                  <a:pt x="544" y="515"/>
                  <a:pt x="544" y="471"/>
                </a:cubicBezTo>
                <a:cubicBezTo>
                  <a:pt x="544" y="250"/>
                  <a:pt x="544" y="250"/>
                  <a:pt x="544" y="250"/>
                </a:cubicBezTo>
                <a:cubicBezTo>
                  <a:pt x="500" y="250"/>
                  <a:pt x="500" y="250"/>
                  <a:pt x="500" y="250"/>
                </a:cubicBezTo>
                <a:lnTo>
                  <a:pt x="50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37"/>
          <p:cNvSpPr/>
          <p:nvPr/>
        </p:nvSpPr>
        <p:spPr>
          <a:xfrm>
            <a:off x="8148405" y="3922793"/>
            <a:ext cx="218389" cy="212680"/>
          </a:xfrm>
          <a:custGeom>
            <a:avLst/>
            <a:gdLst/>
            <a:ahLst/>
            <a:cxnLst/>
            <a:rect l="l" t="t" r="r" b="b"/>
            <a:pathLst>
              <a:path w="561" h="545" extrusionOk="0">
                <a:moveTo>
                  <a:pt x="516" y="250"/>
                </a:moveTo>
                <a:lnTo>
                  <a:pt x="516" y="250"/>
                </a:lnTo>
                <a:cubicBezTo>
                  <a:pt x="516" y="471"/>
                  <a:pt x="516" y="471"/>
                  <a:pt x="516" y="471"/>
                </a:cubicBezTo>
                <a:cubicBezTo>
                  <a:pt x="516" y="486"/>
                  <a:pt x="501" y="500"/>
                  <a:pt x="471" y="500"/>
                </a:cubicBezTo>
                <a:cubicBezTo>
                  <a:pt x="89" y="500"/>
                  <a:pt x="89" y="500"/>
                  <a:pt x="89" y="500"/>
                </a:cubicBezTo>
                <a:cubicBezTo>
                  <a:pt x="59" y="500"/>
                  <a:pt x="44" y="486"/>
                  <a:pt x="44" y="471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89" y="29"/>
                </a:cubicBezTo>
                <a:cubicBezTo>
                  <a:pt x="295" y="29"/>
                  <a:pt x="295" y="29"/>
                  <a:pt x="295" y="29"/>
                </a:cubicBezTo>
                <a:cubicBezTo>
                  <a:pt x="295" y="0"/>
                  <a:pt x="295" y="0"/>
                  <a:pt x="295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44"/>
                  <a:pt x="0" y="88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44" y="544"/>
                  <a:pt x="89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6" y="544"/>
                  <a:pt x="560" y="515"/>
                  <a:pt x="560" y="471"/>
                </a:cubicBezTo>
                <a:cubicBezTo>
                  <a:pt x="560" y="250"/>
                  <a:pt x="560" y="250"/>
                  <a:pt x="560" y="250"/>
                </a:cubicBezTo>
                <a:lnTo>
                  <a:pt x="516" y="250"/>
                </a:lnTo>
                <a:close/>
                <a:moveTo>
                  <a:pt x="221" y="206"/>
                </a:moveTo>
                <a:lnTo>
                  <a:pt x="221" y="206"/>
                </a:lnTo>
                <a:lnTo>
                  <a:pt x="206" y="191"/>
                </a:lnTo>
                <a:cubicBezTo>
                  <a:pt x="192" y="191"/>
                  <a:pt x="177" y="206"/>
                  <a:pt x="177" y="206"/>
                </a:cubicBezTo>
                <a:cubicBezTo>
                  <a:pt x="177" y="353"/>
                  <a:pt x="177" y="353"/>
                  <a:pt x="177" y="353"/>
                </a:cubicBezTo>
                <a:cubicBezTo>
                  <a:pt x="177" y="353"/>
                  <a:pt x="192" y="368"/>
                  <a:pt x="206" y="368"/>
                </a:cubicBezTo>
                <a:cubicBezTo>
                  <a:pt x="339" y="368"/>
                  <a:pt x="339" y="368"/>
                  <a:pt x="339" y="368"/>
                </a:cubicBezTo>
                <a:cubicBezTo>
                  <a:pt x="353" y="368"/>
                  <a:pt x="353" y="353"/>
                  <a:pt x="353" y="353"/>
                </a:cubicBezTo>
                <a:cubicBezTo>
                  <a:pt x="353" y="339"/>
                  <a:pt x="353" y="324"/>
                  <a:pt x="339" y="324"/>
                </a:cubicBezTo>
                <a:cubicBezTo>
                  <a:pt x="251" y="324"/>
                  <a:pt x="251" y="324"/>
                  <a:pt x="251" y="32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45" y="29"/>
                  <a:pt x="545" y="14"/>
                  <a:pt x="545" y="14"/>
                </a:cubicBezTo>
                <a:cubicBezTo>
                  <a:pt x="530" y="0"/>
                  <a:pt x="516" y="0"/>
                  <a:pt x="516" y="14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0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37"/>
          <p:cNvSpPr/>
          <p:nvPr/>
        </p:nvSpPr>
        <p:spPr>
          <a:xfrm>
            <a:off x="7737319" y="3905664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2" y="544"/>
                </a:moveTo>
                <a:lnTo>
                  <a:pt x="442" y="544"/>
                </a:lnTo>
                <a:cubicBezTo>
                  <a:pt x="442" y="574"/>
                  <a:pt x="412" y="588"/>
                  <a:pt x="398" y="588"/>
                </a:cubicBezTo>
                <a:cubicBezTo>
                  <a:pt x="89" y="588"/>
                  <a:pt x="89" y="588"/>
                  <a:pt x="89" y="588"/>
                </a:cubicBezTo>
                <a:cubicBezTo>
                  <a:pt x="59" y="588"/>
                  <a:pt x="44" y="574"/>
                  <a:pt x="44" y="544"/>
                </a:cubicBezTo>
                <a:cubicBezTo>
                  <a:pt x="44" y="235"/>
                  <a:pt x="44" y="235"/>
                  <a:pt x="44" y="235"/>
                </a:cubicBezTo>
                <a:cubicBezTo>
                  <a:pt x="44" y="221"/>
                  <a:pt x="59" y="191"/>
                  <a:pt x="89" y="191"/>
                </a:cubicBezTo>
                <a:cubicBezTo>
                  <a:pt x="118" y="191"/>
                  <a:pt x="118" y="191"/>
                  <a:pt x="118" y="19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4" y="162"/>
                  <a:pt x="0" y="191"/>
                  <a:pt x="0" y="235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44" y="633"/>
                  <a:pt x="89" y="633"/>
                </a:cubicBezTo>
                <a:cubicBezTo>
                  <a:pt x="398" y="633"/>
                  <a:pt x="398" y="633"/>
                  <a:pt x="398" y="633"/>
                </a:cubicBezTo>
                <a:cubicBezTo>
                  <a:pt x="442" y="633"/>
                  <a:pt x="471" y="588"/>
                  <a:pt x="471" y="544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544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236" y="0"/>
                  <a:pt x="236" y="0"/>
                  <a:pt x="236" y="0"/>
                </a:cubicBezTo>
                <a:cubicBezTo>
                  <a:pt x="192" y="0"/>
                  <a:pt x="162" y="29"/>
                  <a:pt x="162" y="73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441"/>
                  <a:pt x="192" y="471"/>
                  <a:pt x="236" y="471"/>
                </a:cubicBezTo>
                <a:cubicBezTo>
                  <a:pt x="560" y="471"/>
                  <a:pt x="560" y="471"/>
                  <a:pt x="560" y="471"/>
                </a:cubicBezTo>
                <a:cubicBezTo>
                  <a:pt x="604" y="471"/>
                  <a:pt x="633" y="441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589" y="412"/>
                  <a:pt x="574" y="426"/>
                  <a:pt x="560" y="426"/>
                </a:cubicBezTo>
                <a:cubicBezTo>
                  <a:pt x="236" y="426"/>
                  <a:pt x="236" y="426"/>
                  <a:pt x="236" y="426"/>
                </a:cubicBezTo>
                <a:cubicBezTo>
                  <a:pt x="221" y="426"/>
                  <a:pt x="207" y="412"/>
                  <a:pt x="207" y="397"/>
                </a:cubicBezTo>
                <a:cubicBezTo>
                  <a:pt x="207" y="73"/>
                  <a:pt x="207" y="73"/>
                  <a:pt x="207" y="73"/>
                </a:cubicBezTo>
                <a:cubicBezTo>
                  <a:pt x="207" y="58"/>
                  <a:pt x="221" y="44"/>
                  <a:pt x="236" y="4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44"/>
                  <a:pt x="589" y="58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37"/>
          <p:cNvSpPr/>
          <p:nvPr/>
        </p:nvSpPr>
        <p:spPr>
          <a:xfrm>
            <a:off x="7343361" y="392279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5" extrusionOk="0">
                <a:moveTo>
                  <a:pt x="73" y="191"/>
                </a:moveTo>
                <a:lnTo>
                  <a:pt x="73" y="191"/>
                </a:lnTo>
                <a:cubicBezTo>
                  <a:pt x="29" y="191"/>
                  <a:pt x="0" y="221"/>
                  <a:pt x="0" y="265"/>
                </a:cubicBezTo>
                <a:cubicBezTo>
                  <a:pt x="0" y="309"/>
                  <a:pt x="29" y="353"/>
                  <a:pt x="73" y="353"/>
                </a:cubicBezTo>
                <a:cubicBezTo>
                  <a:pt x="117" y="353"/>
                  <a:pt x="162" y="309"/>
                  <a:pt x="162" y="265"/>
                </a:cubicBezTo>
                <a:cubicBezTo>
                  <a:pt x="162" y="221"/>
                  <a:pt x="117" y="191"/>
                  <a:pt x="73" y="191"/>
                </a:cubicBezTo>
                <a:close/>
                <a:moveTo>
                  <a:pt x="73" y="309"/>
                </a:moveTo>
                <a:lnTo>
                  <a:pt x="73" y="309"/>
                </a:lnTo>
                <a:cubicBezTo>
                  <a:pt x="58" y="309"/>
                  <a:pt x="44" y="294"/>
                  <a:pt x="44" y="265"/>
                </a:cubicBezTo>
                <a:cubicBezTo>
                  <a:pt x="44" y="250"/>
                  <a:pt x="58" y="235"/>
                  <a:pt x="73" y="235"/>
                </a:cubicBezTo>
                <a:cubicBezTo>
                  <a:pt x="103" y="235"/>
                  <a:pt x="117" y="250"/>
                  <a:pt x="117" y="265"/>
                </a:cubicBezTo>
                <a:cubicBezTo>
                  <a:pt x="117" y="294"/>
                  <a:pt x="103" y="309"/>
                  <a:pt x="73" y="309"/>
                </a:cubicBezTo>
                <a:close/>
                <a:moveTo>
                  <a:pt x="544" y="147"/>
                </a:moveTo>
                <a:lnTo>
                  <a:pt x="544" y="147"/>
                </a:lnTo>
                <a:cubicBezTo>
                  <a:pt x="588" y="147"/>
                  <a:pt x="633" y="118"/>
                  <a:pt x="633" y="73"/>
                </a:cubicBezTo>
                <a:cubicBezTo>
                  <a:pt x="633" y="29"/>
                  <a:pt x="588" y="0"/>
                  <a:pt x="544" y="0"/>
                </a:cubicBezTo>
                <a:cubicBezTo>
                  <a:pt x="500" y="0"/>
                  <a:pt x="471" y="29"/>
                  <a:pt x="471" y="73"/>
                </a:cubicBezTo>
                <a:cubicBezTo>
                  <a:pt x="471" y="118"/>
                  <a:pt x="500" y="147"/>
                  <a:pt x="544" y="147"/>
                </a:cubicBezTo>
                <a:close/>
                <a:moveTo>
                  <a:pt x="544" y="29"/>
                </a:moveTo>
                <a:lnTo>
                  <a:pt x="544" y="29"/>
                </a:lnTo>
                <a:cubicBezTo>
                  <a:pt x="574" y="29"/>
                  <a:pt x="588" y="59"/>
                  <a:pt x="588" y="73"/>
                </a:cubicBezTo>
                <a:cubicBezTo>
                  <a:pt x="588" y="88"/>
                  <a:pt x="574" y="118"/>
                  <a:pt x="544" y="118"/>
                </a:cubicBezTo>
                <a:cubicBezTo>
                  <a:pt x="530" y="118"/>
                  <a:pt x="515" y="88"/>
                  <a:pt x="515" y="73"/>
                </a:cubicBezTo>
                <a:cubicBezTo>
                  <a:pt x="515" y="59"/>
                  <a:pt x="530" y="29"/>
                  <a:pt x="544" y="29"/>
                </a:cubicBezTo>
                <a:close/>
                <a:moveTo>
                  <a:pt x="73" y="382"/>
                </a:moveTo>
                <a:lnTo>
                  <a:pt x="73" y="382"/>
                </a:lnTo>
                <a:cubicBezTo>
                  <a:pt x="29" y="382"/>
                  <a:pt x="0" y="427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117" y="544"/>
                  <a:pt x="162" y="515"/>
                  <a:pt x="162" y="471"/>
                </a:cubicBezTo>
                <a:cubicBezTo>
                  <a:pt x="162" y="427"/>
                  <a:pt x="117" y="382"/>
                  <a:pt x="73" y="382"/>
                </a:cubicBezTo>
                <a:close/>
                <a:moveTo>
                  <a:pt x="73" y="500"/>
                </a:moveTo>
                <a:lnTo>
                  <a:pt x="73" y="500"/>
                </a:lnTo>
                <a:cubicBezTo>
                  <a:pt x="58" y="500"/>
                  <a:pt x="44" y="486"/>
                  <a:pt x="44" y="471"/>
                </a:cubicBezTo>
                <a:cubicBezTo>
                  <a:pt x="44" y="441"/>
                  <a:pt x="58" y="427"/>
                  <a:pt x="73" y="427"/>
                </a:cubicBezTo>
                <a:cubicBezTo>
                  <a:pt x="103" y="427"/>
                  <a:pt x="117" y="441"/>
                  <a:pt x="117" y="471"/>
                </a:cubicBezTo>
                <a:cubicBezTo>
                  <a:pt x="117" y="486"/>
                  <a:pt x="103" y="500"/>
                  <a:pt x="73" y="500"/>
                </a:cubicBezTo>
                <a:close/>
                <a:moveTo>
                  <a:pt x="544" y="382"/>
                </a:moveTo>
                <a:lnTo>
                  <a:pt x="544" y="382"/>
                </a:lnTo>
                <a:cubicBezTo>
                  <a:pt x="500" y="382"/>
                  <a:pt x="471" y="427"/>
                  <a:pt x="471" y="471"/>
                </a:cubicBezTo>
                <a:cubicBezTo>
                  <a:pt x="471" y="515"/>
                  <a:pt x="500" y="544"/>
                  <a:pt x="544" y="544"/>
                </a:cubicBezTo>
                <a:cubicBezTo>
                  <a:pt x="588" y="544"/>
                  <a:pt x="633" y="515"/>
                  <a:pt x="633" y="471"/>
                </a:cubicBezTo>
                <a:cubicBezTo>
                  <a:pt x="633" y="427"/>
                  <a:pt x="588" y="382"/>
                  <a:pt x="544" y="382"/>
                </a:cubicBezTo>
                <a:close/>
                <a:moveTo>
                  <a:pt x="544" y="500"/>
                </a:moveTo>
                <a:lnTo>
                  <a:pt x="544" y="500"/>
                </a:lnTo>
                <a:cubicBezTo>
                  <a:pt x="530" y="500"/>
                  <a:pt x="515" y="486"/>
                  <a:pt x="515" y="471"/>
                </a:cubicBezTo>
                <a:cubicBezTo>
                  <a:pt x="515" y="441"/>
                  <a:pt x="530" y="427"/>
                  <a:pt x="544" y="427"/>
                </a:cubicBezTo>
                <a:cubicBezTo>
                  <a:pt x="574" y="427"/>
                  <a:pt x="588" y="441"/>
                  <a:pt x="588" y="471"/>
                </a:cubicBezTo>
                <a:cubicBezTo>
                  <a:pt x="588" y="486"/>
                  <a:pt x="574" y="500"/>
                  <a:pt x="544" y="500"/>
                </a:cubicBezTo>
                <a:close/>
                <a:moveTo>
                  <a:pt x="73" y="0"/>
                </a:moveTo>
                <a:lnTo>
                  <a:pt x="73" y="0"/>
                </a:lnTo>
                <a:cubicBezTo>
                  <a:pt x="29" y="0"/>
                  <a:pt x="0" y="29"/>
                  <a:pt x="0" y="73"/>
                </a:cubicBezTo>
                <a:cubicBezTo>
                  <a:pt x="0" y="118"/>
                  <a:pt x="29" y="147"/>
                  <a:pt x="73" y="147"/>
                </a:cubicBezTo>
                <a:cubicBezTo>
                  <a:pt x="117" y="147"/>
                  <a:pt x="162" y="118"/>
                  <a:pt x="162" y="73"/>
                </a:cubicBezTo>
                <a:cubicBezTo>
                  <a:pt x="162" y="29"/>
                  <a:pt x="117" y="0"/>
                  <a:pt x="73" y="0"/>
                </a:cubicBezTo>
                <a:close/>
                <a:moveTo>
                  <a:pt x="73" y="118"/>
                </a:moveTo>
                <a:lnTo>
                  <a:pt x="73" y="118"/>
                </a:lnTo>
                <a:cubicBezTo>
                  <a:pt x="58" y="118"/>
                  <a:pt x="44" y="88"/>
                  <a:pt x="44" y="73"/>
                </a:cubicBezTo>
                <a:cubicBezTo>
                  <a:pt x="44" y="59"/>
                  <a:pt x="58" y="29"/>
                  <a:pt x="73" y="29"/>
                </a:cubicBezTo>
                <a:cubicBezTo>
                  <a:pt x="103" y="29"/>
                  <a:pt x="117" y="59"/>
                  <a:pt x="117" y="73"/>
                </a:cubicBezTo>
                <a:cubicBezTo>
                  <a:pt x="117" y="88"/>
                  <a:pt x="103" y="118"/>
                  <a:pt x="73" y="118"/>
                </a:cubicBezTo>
                <a:close/>
                <a:moveTo>
                  <a:pt x="544" y="191"/>
                </a:moveTo>
                <a:lnTo>
                  <a:pt x="544" y="191"/>
                </a:lnTo>
                <a:cubicBezTo>
                  <a:pt x="500" y="191"/>
                  <a:pt x="471" y="221"/>
                  <a:pt x="471" y="265"/>
                </a:cubicBezTo>
                <a:cubicBezTo>
                  <a:pt x="471" y="309"/>
                  <a:pt x="500" y="353"/>
                  <a:pt x="544" y="353"/>
                </a:cubicBezTo>
                <a:cubicBezTo>
                  <a:pt x="588" y="353"/>
                  <a:pt x="633" y="309"/>
                  <a:pt x="633" y="265"/>
                </a:cubicBezTo>
                <a:cubicBezTo>
                  <a:pt x="633" y="221"/>
                  <a:pt x="588" y="191"/>
                  <a:pt x="544" y="191"/>
                </a:cubicBezTo>
                <a:close/>
                <a:moveTo>
                  <a:pt x="544" y="309"/>
                </a:moveTo>
                <a:lnTo>
                  <a:pt x="544" y="309"/>
                </a:lnTo>
                <a:cubicBezTo>
                  <a:pt x="530" y="309"/>
                  <a:pt x="515" y="294"/>
                  <a:pt x="515" y="265"/>
                </a:cubicBezTo>
                <a:cubicBezTo>
                  <a:pt x="515" y="250"/>
                  <a:pt x="530" y="235"/>
                  <a:pt x="544" y="235"/>
                </a:cubicBezTo>
                <a:cubicBezTo>
                  <a:pt x="574" y="235"/>
                  <a:pt x="588" y="250"/>
                  <a:pt x="588" y="265"/>
                </a:cubicBezTo>
                <a:cubicBezTo>
                  <a:pt x="588" y="294"/>
                  <a:pt x="574" y="309"/>
                  <a:pt x="544" y="309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265" y="0"/>
                  <a:pt x="235" y="29"/>
                  <a:pt x="235" y="73"/>
                </a:cubicBezTo>
                <a:cubicBezTo>
                  <a:pt x="235" y="118"/>
                  <a:pt x="265" y="147"/>
                  <a:pt x="309" y="147"/>
                </a:cubicBezTo>
                <a:cubicBezTo>
                  <a:pt x="353" y="147"/>
                  <a:pt x="397" y="118"/>
                  <a:pt x="397" y="73"/>
                </a:cubicBezTo>
                <a:cubicBezTo>
                  <a:pt x="397" y="29"/>
                  <a:pt x="353" y="0"/>
                  <a:pt x="309" y="0"/>
                </a:cubicBezTo>
                <a:close/>
                <a:moveTo>
                  <a:pt x="309" y="118"/>
                </a:moveTo>
                <a:lnTo>
                  <a:pt x="309" y="118"/>
                </a:lnTo>
                <a:cubicBezTo>
                  <a:pt x="294" y="118"/>
                  <a:pt x="279" y="88"/>
                  <a:pt x="279" y="73"/>
                </a:cubicBezTo>
                <a:cubicBezTo>
                  <a:pt x="279" y="59"/>
                  <a:pt x="294" y="29"/>
                  <a:pt x="309" y="29"/>
                </a:cubicBezTo>
                <a:cubicBezTo>
                  <a:pt x="338" y="29"/>
                  <a:pt x="353" y="59"/>
                  <a:pt x="353" y="73"/>
                </a:cubicBezTo>
                <a:cubicBezTo>
                  <a:pt x="353" y="88"/>
                  <a:pt x="338" y="118"/>
                  <a:pt x="309" y="118"/>
                </a:cubicBezTo>
                <a:close/>
                <a:moveTo>
                  <a:pt x="309" y="382"/>
                </a:moveTo>
                <a:lnTo>
                  <a:pt x="309" y="382"/>
                </a:lnTo>
                <a:cubicBezTo>
                  <a:pt x="265" y="382"/>
                  <a:pt x="235" y="427"/>
                  <a:pt x="235" y="471"/>
                </a:cubicBezTo>
                <a:cubicBezTo>
                  <a:pt x="235" y="515"/>
                  <a:pt x="265" y="544"/>
                  <a:pt x="309" y="544"/>
                </a:cubicBezTo>
                <a:cubicBezTo>
                  <a:pt x="353" y="544"/>
                  <a:pt x="397" y="515"/>
                  <a:pt x="397" y="471"/>
                </a:cubicBezTo>
                <a:cubicBezTo>
                  <a:pt x="397" y="427"/>
                  <a:pt x="353" y="382"/>
                  <a:pt x="309" y="382"/>
                </a:cubicBezTo>
                <a:close/>
                <a:moveTo>
                  <a:pt x="309" y="500"/>
                </a:moveTo>
                <a:lnTo>
                  <a:pt x="309" y="500"/>
                </a:lnTo>
                <a:cubicBezTo>
                  <a:pt x="294" y="500"/>
                  <a:pt x="279" y="486"/>
                  <a:pt x="279" y="471"/>
                </a:cubicBezTo>
                <a:cubicBezTo>
                  <a:pt x="279" y="441"/>
                  <a:pt x="294" y="427"/>
                  <a:pt x="309" y="427"/>
                </a:cubicBezTo>
                <a:cubicBezTo>
                  <a:pt x="338" y="427"/>
                  <a:pt x="353" y="441"/>
                  <a:pt x="353" y="471"/>
                </a:cubicBezTo>
                <a:cubicBezTo>
                  <a:pt x="353" y="486"/>
                  <a:pt x="338" y="500"/>
                  <a:pt x="309" y="500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265" y="191"/>
                  <a:pt x="235" y="221"/>
                  <a:pt x="235" y="265"/>
                </a:cubicBezTo>
                <a:cubicBezTo>
                  <a:pt x="235" y="309"/>
                  <a:pt x="265" y="353"/>
                  <a:pt x="309" y="353"/>
                </a:cubicBezTo>
                <a:cubicBezTo>
                  <a:pt x="353" y="353"/>
                  <a:pt x="397" y="309"/>
                  <a:pt x="397" y="265"/>
                </a:cubicBezTo>
                <a:cubicBezTo>
                  <a:pt x="397" y="221"/>
                  <a:pt x="353" y="191"/>
                  <a:pt x="309" y="191"/>
                </a:cubicBezTo>
                <a:close/>
                <a:moveTo>
                  <a:pt x="309" y="309"/>
                </a:moveTo>
                <a:lnTo>
                  <a:pt x="309" y="309"/>
                </a:lnTo>
                <a:cubicBezTo>
                  <a:pt x="294" y="309"/>
                  <a:pt x="279" y="294"/>
                  <a:pt x="279" y="265"/>
                </a:cubicBezTo>
                <a:cubicBezTo>
                  <a:pt x="279" y="250"/>
                  <a:pt x="294" y="235"/>
                  <a:pt x="309" y="235"/>
                </a:cubicBezTo>
                <a:cubicBezTo>
                  <a:pt x="338" y="235"/>
                  <a:pt x="353" y="250"/>
                  <a:pt x="353" y="265"/>
                </a:cubicBezTo>
                <a:cubicBezTo>
                  <a:pt x="353" y="294"/>
                  <a:pt x="338" y="309"/>
                  <a:pt x="309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37"/>
          <p:cNvSpPr/>
          <p:nvPr/>
        </p:nvSpPr>
        <p:spPr>
          <a:xfrm>
            <a:off x="6957967" y="3922793"/>
            <a:ext cx="218389" cy="212680"/>
          </a:xfrm>
          <a:custGeom>
            <a:avLst/>
            <a:gdLst/>
            <a:ahLst/>
            <a:cxnLst/>
            <a:rect l="l" t="t" r="r" b="b"/>
            <a:pathLst>
              <a:path w="561" h="545" extrusionOk="0">
                <a:moveTo>
                  <a:pt x="162" y="309"/>
                </a:moveTo>
                <a:lnTo>
                  <a:pt x="162" y="309"/>
                </a:lnTo>
                <a:cubicBezTo>
                  <a:pt x="89" y="309"/>
                  <a:pt x="89" y="309"/>
                  <a:pt x="89" y="309"/>
                </a:cubicBezTo>
                <a:cubicBezTo>
                  <a:pt x="44" y="309"/>
                  <a:pt x="0" y="339"/>
                  <a:pt x="0" y="382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44" y="544"/>
                  <a:pt x="89" y="544"/>
                </a:cubicBezTo>
                <a:cubicBezTo>
                  <a:pt x="162" y="544"/>
                  <a:pt x="162" y="544"/>
                  <a:pt x="162" y="544"/>
                </a:cubicBezTo>
                <a:cubicBezTo>
                  <a:pt x="206" y="544"/>
                  <a:pt x="236" y="515"/>
                  <a:pt x="236" y="471"/>
                </a:cubicBezTo>
                <a:cubicBezTo>
                  <a:pt x="236" y="382"/>
                  <a:pt x="236" y="382"/>
                  <a:pt x="236" y="382"/>
                </a:cubicBezTo>
                <a:cubicBezTo>
                  <a:pt x="236" y="339"/>
                  <a:pt x="206" y="309"/>
                  <a:pt x="162" y="309"/>
                </a:cubicBezTo>
                <a:close/>
                <a:moveTo>
                  <a:pt x="206" y="471"/>
                </a:moveTo>
                <a:lnTo>
                  <a:pt x="206" y="471"/>
                </a:lnTo>
                <a:cubicBezTo>
                  <a:pt x="206" y="486"/>
                  <a:pt x="177" y="500"/>
                  <a:pt x="162" y="500"/>
                </a:cubicBezTo>
                <a:cubicBezTo>
                  <a:pt x="89" y="500"/>
                  <a:pt x="89" y="500"/>
                  <a:pt x="89" y="500"/>
                </a:cubicBezTo>
                <a:cubicBezTo>
                  <a:pt x="59" y="500"/>
                  <a:pt x="44" y="486"/>
                  <a:pt x="44" y="471"/>
                </a:cubicBezTo>
                <a:cubicBezTo>
                  <a:pt x="44" y="382"/>
                  <a:pt x="44" y="382"/>
                  <a:pt x="44" y="382"/>
                </a:cubicBezTo>
                <a:cubicBezTo>
                  <a:pt x="44" y="368"/>
                  <a:pt x="59" y="353"/>
                  <a:pt x="89" y="353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77" y="353"/>
                  <a:pt x="206" y="368"/>
                  <a:pt x="206" y="382"/>
                </a:cubicBezTo>
                <a:lnTo>
                  <a:pt x="206" y="471"/>
                </a:lnTo>
                <a:close/>
                <a:moveTo>
                  <a:pt x="162" y="0"/>
                </a:moveTo>
                <a:lnTo>
                  <a:pt x="162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29"/>
                  <a:pt x="0" y="73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91"/>
                  <a:pt x="44" y="235"/>
                  <a:pt x="89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206" y="235"/>
                  <a:pt x="236" y="191"/>
                  <a:pt x="236" y="147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6" y="29"/>
                  <a:pt x="206" y="0"/>
                  <a:pt x="162" y="0"/>
                </a:cubicBezTo>
                <a:close/>
                <a:moveTo>
                  <a:pt x="206" y="147"/>
                </a:moveTo>
                <a:lnTo>
                  <a:pt x="206" y="147"/>
                </a:lnTo>
                <a:cubicBezTo>
                  <a:pt x="206" y="177"/>
                  <a:pt x="177" y="191"/>
                  <a:pt x="162" y="191"/>
                </a:cubicBezTo>
                <a:cubicBezTo>
                  <a:pt x="89" y="191"/>
                  <a:pt x="89" y="191"/>
                  <a:pt x="89" y="191"/>
                </a:cubicBezTo>
                <a:cubicBezTo>
                  <a:pt x="59" y="191"/>
                  <a:pt x="44" y="177"/>
                  <a:pt x="44" y="14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89" y="29"/>
                </a:cubicBezTo>
                <a:cubicBezTo>
                  <a:pt x="162" y="29"/>
                  <a:pt x="162" y="29"/>
                  <a:pt x="162" y="29"/>
                </a:cubicBezTo>
                <a:cubicBezTo>
                  <a:pt x="177" y="29"/>
                  <a:pt x="206" y="59"/>
                  <a:pt x="206" y="73"/>
                </a:cubicBezTo>
                <a:lnTo>
                  <a:pt x="206" y="147"/>
                </a:lnTo>
                <a:close/>
                <a:moveTo>
                  <a:pt x="471" y="309"/>
                </a:moveTo>
                <a:lnTo>
                  <a:pt x="471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53" y="309"/>
                  <a:pt x="324" y="339"/>
                  <a:pt x="324" y="382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53" y="544"/>
                  <a:pt x="398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60" y="515"/>
                  <a:pt x="560" y="471"/>
                </a:cubicBezTo>
                <a:cubicBezTo>
                  <a:pt x="560" y="382"/>
                  <a:pt x="560" y="382"/>
                  <a:pt x="560" y="382"/>
                </a:cubicBezTo>
                <a:cubicBezTo>
                  <a:pt x="560" y="339"/>
                  <a:pt x="515" y="309"/>
                  <a:pt x="471" y="309"/>
                </a:cubicBezTo>
                <a:close/>
                <a:moveTo>
                  <a:pt x="515" y="471"/>
                </a:moveTo>
                <a:lnTo>
                  <a:pt x="515" y="471"/>
                </a:lnTo>
                <a:cubicBezTo>
                  <a:pt x="515" y="486"/>
                  <a:pt x="501" y="500"/>
                  <a:pt x="471" y="500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383" y="500"/>
                  <a:pt x="353" y="486"/>
                  <a:pt x="353" y="471"/>
                </a:cubicBezTo>
                <a:cubicBezTo>
                  <a:pt x="353" y="382"/>
                  <a:pt x="353" y="382"/>
                  <a:pt x="353" y="382"/>
                </a:cubicBezTo>
                <a:cubicBezTo>
                  <a:pt x="353" y="368"/>
                  <a:pt x="383" y="353"/>
                  <a:pt x="398" y="353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501" y="353"/>
                  <a:pt x="515" y="368"/>
                  <a:pt x="515" y="382"/>
                </a:cubicBezTo>
                <a:lnTo>
                  <a:pt x="515" y="471"/>
                </a:lnTo>
                <a:close/>
                <a:moveTo>
                  <a:pt x="471" y="0"/>
                </a:moveTo>
                <a:lnTo>
                  <a:pt x="471" y="0"/>
                </a:lnTo>
                <a:cubicBezTo>
                  <a:pt x="398" y="0"/>
                  <a:pt x="398" y="0"/>
                  <a:pt x="398" y="0"/>
                </a:cubicBezTo>
                <a:cubicBezTo>
                  <a:pt x="353" y="0"/>
                  <a:pt x="324" y="29"/>
                  <a:pt x="324" y="73"/>
                </a:cubicBezTo>
                <a:cubicBezTo>
                  <a:pt x="324" y="147"/>
                  <a:pt x="324" y="147"/>
                  <a:pt x="324" y="147"/>
                </a:cubicBezTo>
                <a:cubicBezTo>
                  <a:pt x="324" y="191"/>
                  <a:pt x="353" y="235"/>
                  <a:pt x="398" y="235"/>
                </a:cubicBezTo>
                <a:cubicBezTo>
                  <a:pt x="471" y="235"/>
                  <a:pt x="471" y="235"/>
                  <a:pt x="471" y="235"/>
                </a:cubicBezTo>
                <a:cubicBezTo>
                  <a:pt x="515" y="235"/>
                  <a:pt x="560" y="191"/>
                  <a:pt x="560" y="147"/>
                </a:cubicBezTo>
                <a:cubicBezTo>
                  <a:pt x="560" y="73"/>
                  <a:pt x="560" y="73"/>
                  <a:pt x="560" y="73"/>
                </a:cubicBezTo>
                <a:cubicBezTo>
                  <a:pt x="560" y="29"/>
                  <a:pt x="515" y="0"/>
                  <a:pt x="471" y="0"/>
                </a:cubicBezTo>
                <a:close/>
                <a:moveTo>
                  <a:pt x="515" y="147"/>
                </a:moveTo>
                <a:lnTo>
                  <a:pt x="515" y="147"/>
                </a:lnTo>
                <a:cubicBezTo>
                  <a:pt x="515" y="177"/>
                  <a:pt x="501" y="191"/>
                  <a:pt x="471" y="191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383" y="191"/>
                  <a:pt x="353" y="177"/>
                  <a:pt x="353" y="147"/>
                </a:cubicBezTo>
                <a:cubicBezTo>
                  <a:pt x="353" y="73"/>
                  <a:pt x="353" y="73"/>
                  <a:pt x="353" y="73"/>
                </a:cubicBezTo>
                <a:cubicBezTo>
                  <a:pt x="353" y="59"/>
                  <a:pt x="383" y="29"/>
                  <a:pt x="398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501" y="29"/>
                  <a:pt x="515" y="59"/>
                  <a:pt x="515" y="73"/>
                </a:cubicBezTo>
                <a:lnTo>
                  <a:pt x="515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37"/>
          <p:cNvSpPr/>
          <p:nvPr/>
        </p:nvSpPr>
        <p:spPr>
          <a:xfrm>
            <a:off x="10526427" y="3510278"/>
            <a:ext cx="229808" cy="241228"/>
          </a:xfrm>
          <a:custGeom>
            <a:avLst/>
            <a:gdLst/>
            <a:ahLst/>
            <a:cxnLst/>
            <a:rect l="l" t="t" r="r" b="b"/>
            <a:pathLst>
              <a:path w="589" h="619" extrusionOk="0">
                <a:moveTo>
                  <a:pt x="294" y="0"/>
                </a:moveTo>
                <a:lnTo>
                  <a:pt x="294" y="0"/>
                </a:lnTo>
                <a:cubicBezTo>
                  <a:pt x="0" y="339"/>
                  <a:pt x="0" y="339"/>
                  <a:pt x="0" y="339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103" y="294"/>
                  <a:pt x="103" y="294"/>
                  <a:pt x="103" y="294"/>
                </a:cubicBezTo>
                <a:cubicBezTo>
                  <a:pt x="103" y="545"/>
                  <a:pt x="103" y="545"/>
                  <a:pt x="103" y="545"/>
                </a:cubicBezTo>
                <a:cubicBezTo>
                  <a:pt x="103" y="589"/>
                  <a:pt x="132" y="618"/>
                  <a:pt x="176" y="618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56" y="618"/>
                  <a:pt x="485" y="589"/>
                  <a:pt x="485" y="545"/>
                </a:cubicBezTo>
                <a:cubicBezTo>
                  <a:pt x="485" y="294"/>
                  <a:pt x="485" y="294"/>
                  <a:pt x="485" y="294"/>
                </a:cubicBezTo>
                <a:cubicBezTo>
                  <a:pt x="559" y="368"/>
                  <a:pt x="559" y="368"/>
                  <a:pt x="559" y="368"/>
                </a:cubicBezTo>
                <a:cubicBezTo>
                  <a:pt x="588" y="339"/>
                  <a:pt x="588" y="339"/>
                  <a:pt x="588" y="339"/>
                </a:cubicBezTo>
                <a:lnTo>
                  <a:pt x="294" y="0"/>
                </a:lnTo>
                <a:close/>
                <a:moveTo>
                  <a:pt x="456" y="545"/>
                </a:moveTo>
                <a:lnTo>
                  <a:pt x="456" y="545"/>
                </a:lnTo>
                <a:cubicBezTo>
                  <a:pt x="456" y="559"/>
                  <a:pt x="426" y="589"/>
                  <a:pt x="412" y="589"/>
                </a:cubicBezTo>
                <a:cubicBezTo>
                  <a:pt x="176" y="589"/>
                  <a:pt x="176" y="589"/>
                  <a:pt x="176" y="589"/>
                </a:cubicBezTo>
                <a:cubicBezTo>
                  <a:pt x="162" y="589"/>
                  <a:pt x="132" y="559"/>
                  <a:pt x="132" y="545"/>
                </a:cubicBezTo>
                <a:cubicBezTo>
                  <a:pt x="132" y="235"/>
                  <a:pt x="132" y="235"/>
                  <a:pt x="132" y="235"/>
                </a:cubicBezTo>
                <a:cubicBezTo>
                  <a:pt x="294" y="59"/>
                  <a:pt x="294" y="59"/>
                  <a:pt x="294" y="59"/>
                </a:cubicBezTo>
                <a:cubicBezTo>
                  <a:pt x="456" y="235"/>
                  <a:pt x="456" y="235"/>
                  <a:pt x="456" y="235"/>
                </a:cubicBezTo>
                <a:lnTo>
                  <a:pt x="456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7"/>
          <p:cNvSpPr/>
          <p:nvPr/>
        </p:nvSpPr>
        <p:spPr>
          <a:xfrm>
            <a:off x="10119622" y="3510278"/>
            <a:ext cx="246938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0" y="73"/>
                </a:moveTo>
                <a:lnTo>
                  <a:pt x="0" y="73"/>
                </a:lnTo>
                <a:cubicBezTo>
                  <a:pt x="0" y="235"/>
                  <a:pt x="0" y="235"/>
                  <a:pt x="0" y="23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89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3"/>
                </a:cubicBez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382"/>
                  <a:pt x="45" y="382"/>
                  <a:pt x="45" y="382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398" y="589"/>
                  <a:pt x="398" y="589"/>
                  <a:pt x="398" y="589"/>
                </a:cubicBezTo>
                <a:cubicBezTo>
                  <a:pt x="398" y="618"/>
                  <a:pt x="398" y="618"/>
                  <a:pt x="398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382"/>
                  <a:pt x="633" y="382"/>
                  <a:pt x="633" y="382"/>
                </a:cubicBezTo>
                <a:cubicBezTo>
                  <a:pt x="589" y="382"/>
                  <a:pt x="589" y="382"/>
                  <a:pt x="589" y="382"/>
                </a:cubicBezTo>
                <a:lnTo>
                  <a:pt x="589" y="545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398" y="0"/>
                  <a:pt x="398" y="0"/>
                  <a:pt x="398" y="0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cubicBezTo>
                  <a:pt x="589" y="235"/>
                  <a:pt x="589" y="235"/>
                  <a:pt x="589" y="235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37"/>
          <p:cNvSpPr/>
          <p:nvPr/>
        </p:nvSpPr>
        <p:spPr>
          <a:xfrm>
            <a:off x="9729947" y="3515988"/>
            <a:ext cx="229808" cy="229809"/>
          </a:xfrm>
          <a:custGeom>
            <a:avLst/>
            <a:gdLst/>
            <a:ahLst/>
            <a:cxnLst/>
            <a:rect l="l" t="t" r="r" b="b"/>
            <a:pathLst>
              <a:path w="590" h="589" extrusionOk="0"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2"/>
                  <a:pt x="0" y="294"/>
                </a:cubicBezTo>
                <a:cubicBezTo>
                  <a:pt x="0" y="456"/>
                  <a:pt x="133" y="588"/>
                  <a:pt x="295" y="588"/>
                </a:cubicBezTo>
                <a:cubicBezTo>
                  <a:pt x="457" y="588"/>
                  <a:pt x="589" y="456"/>
                  <a:pt x="589" y="294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324" y="544"/>
                </a:moveTo>
                <a:lnTo>
                  <a:pt x="324" y="544"/>
                </a:lnTo>
                <a:cubicBezTo>
                  <a:pt x="324" y="456"/>
                  <a:pt x="324" y="456"/>
                  <a:pt x="324" y="456"/>
                </a:cubicBezTo>
                <a:cubicBezTo>
                  <a:pt x="324" y="441"/>
                  <a:pt x="310" y="426"/>
                  <a:pt x="295" y="426"/>
                </a:cubicBezTo>
                <a:cubicBezTo>
                  <a:pt x="295" y="426"/>
                  <a:pt x="280" y="441"/>
                  <a:pt x="280" y="456"/>
                </a:cubicBezTo>
                <a:cubicBezTo>
                  <a:pt x="280" y="544"/>
                  <a:pt x="280" y="544"/>
                  <a:pt x="280" y="544"/>
                </a:cubicBezTo>
                <a:cubicBezTo>
                  <a:pt x="148" y="544"/>
                  <a:pt x="59" y="441"/>
                  <a:pt x="45" y="309"/>
                </a:cubicBezTo>
                <a:cubicBezTo>
                  <a:pt x="148" y="309"/>
                  <a:pt x="148" y="309"/>
                  <a:pt x="148" y="309"/>
                </a:cubicBezTo>
                <a:cubicBezTo>
                  <a:pt x="148" y="309"/>
                  <a:pt x="162" y="309"/>
                  <a:pt x="162" y="294"/>
                </a:cubicBezTo>
                <a:cubicBezTo>
                  <a:pt x="162" y="279"/>
                  <a:pt x="148" y="279"/>
                  <a:pt x="148" y="279"/>
                </a:cubicBezTo>
                <a:cubicBezTo>
                  <a:pt x="45" y="279"/>
                  <a:pt x="45" y="279"/>
                  <a:pt x="45" y="279"/>
                </a:cubicBezTo>
                <a:cubicBezTo>
                  <a:pt x="59" y="147"/>
                  <a:pt x="148" y="44"/>
                  <a:pt x="280" y="44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0" y="147"/>
                  <a:pt x="295" y="162"/>
                  <a:pt x="295" y="162"/>
                </a:cubicBezTo>
                <a:cubicBezTo>
                  <a:pt x="310" y="162"/>
                  <a:pt x="324" y="147"/>
                  <a:pt x="324" y="132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442" y="44"/>
                  <a:pt x="545" y="147"/>
                  <a:pt x="560" y="279"/>
                </a:cubicBezTo>
                <a:cubicBezTo>
                  <a:pt x="457" y="279"/>
                  <a:pt x="457" y="279"/>
                  <a:pt x="457" y="279"/>
                </a:cubicBezTo>
                <a:cubicBezTo>
                  <a:pt x="442" y="279"/>
                  <a:pt x="442" y="279"/>
                  <a:pt x="442" y="294"/>
                </a:cubicBezTo>
                <a:cubicBezTo>
                  <a:pt x="442" y="309"/>
                  <a:pt x="442" y="309"/>
                  <a:pt x="457" y="309"/>
                </a:cubicBezTo>
                <a:cubicBezTo>
                  <a:pt x="560" y="309"/>
                  <a:pt x="560" y="309"/>
                  <a:pt x="560" y="309"/>
                </a:cubicBezTo>
                <a:cubicBezTo>
                  <a:pt x="545" y="441"/>
                  <a:pt x="442" y="544"/>
                  <a:pt x="324" y="54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37"/>
          <p:cNvSpPr/>
          <p:nvPr/>
        </p:nvSpPr>
        <p:spPr>
          <a:xfrm>
            <a:off x="9334561" y="3503142"/>
            <a:ext cx="239801" cy="241227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85" y="59"/>
                </a:moveTo>
                <a:lnTo>
                  <a:pt x="485" y="59"/>
                </a:lnTo>
                <a:cubicBezTo>
                  <a:pt x="397" y="0"/>
                  <a:pt x="279" y="30"/>
                  <a:pt x="221" y="118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0" y="354"/>
                  <a:pt x="0" y="354"/>
                  <a:pt x="0" y="354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32" y="486"/>
                  <a:pt x="147" y="545"/>
                  <a:pt x="191" y="574"/>
                </a:cubicBezTo>
                <a:cubicBezTo>
                  <a:pt x="235" y="589"/>
                  <a:pt x="294" y="574"/>
                  <a:pt x="324" y="530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485" y="442"/>
                  <a:pt x="485" y="442"/>
                  <a:pt x="485" y="442"/>
                </a:cubicBezTo>
                <a:cubicBezTo>
                  <a:pt x="559" y="309"/>
                  <a:pt x="559" y="309"/>
                  <a:pt x="559" y="309"/>
                </a:cubicBezTo>
                <a:cubicBezTo>
                  <a:pt x="618" y="221"/>
                  <a:pt x="588" y="103"/>
                  <a:pt x="485" y="59"/>
                </a:cubicBezTo>
                <a:close/>
                <a:moveTo>
                  <a:pt x="206" y="530"/>
                </a:moveTo>
                <a:lnTo>
                  <a:pt x="206" y="530"/>
                </a:lnTo>
                <a:cubicBezTo>
                  <a:pt x="176" y="515"/>
                  <a:pt x="176" y="486"/>
                  <a:pt x="191" y="456"/>
                </a:cubicBezTo>
                <a:cubicBezTo>
                  <a:pt x="294" y="515"/>
                  <a:pt x="294" y="515"/>
                  <a:pt x="294" y="515"/>
                </a:cubicBezTo>
                <a:cubicBezTo>
                  <a:pt x="265" y="545"/>
                  <a:pt x="235" y="545"/>
                  <a:pt x="206" y="530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56" y="427"/>
                  <a:pt x="456" y="427"/>
                  <a:pt x="456" y="427"/>
                </a:cubicBezTo>
                <a:cubicBezTo>
                  <a:pt x="441" y="560"/>
                  <a:pt x="441" y="560"/>
                  <a:pt x="441" y="560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176" y="280"/>
                  <a:pt x="176" y="280"/>
                  <a:pt x="176" y="280"/>
                </a:cubicBezTo>
                <a:cubicBezTo>
                  <a:pt x="265" y="147"/>
                  <a:pt x="265" y="147"/>
                  <a:pt x="265" y="147"/>
                </a:cubicBezTo>
                <a:cubicBezTo>
                  <a:pt x="294" y="74"/>
                  <a:pt x="397" y="44"/>
                  <a:pt x="471" y="88"/>
                </a:cubicBezTo>
                <a:cubicBezTo>
                  <a:pt x="544" y="133"/>
                  <a:pt x="574" y="221"/>
                  <a:pt x="53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37"/>
          <p:cNvSpPr/>
          <p:nvPr/>
        </p:nvSpPr>
        <p:spPr>
          <a:xfrm>
            <a:off x="8944885" y="3515988"/>
            <a:ext cx="212680" cy="229809"/>
          </a:xfrm>
          <a:custGeom>
            <a:avLst/>
            <a:gdLst/>
            <a:ahLst/>
            <a:cxnLst/>
            <a:rect l="l" t="t" r="r" b="b"/>
            <a:pathLst>
              <a:path w="545" h="589" extrusionOk="0">
                <a:moveTo>
                  <a:pt x="471" y="353"/>
                </a:moveTo>
                <a:lnTo>
                  <a:pt x="471" y="353"/>
                </a:lnTo>
                <a:cubicBezTo>
                  <a:pt x="471" y="191"/>
                  <a:pt x="471" y="191"/>
                  <a:pt x="471" y="191"/>
                </a:cubicBezTo>
                <a:cubicBezTo>
                  <a:pt x="471" y="88"/>
                  <a:pt x="383" y="0"/>
                  <a:pt x="279" y="0"/>
                </a:cubicBezTo>
                <a:cubicBezTo>
                  <a:pt x="162" y="0"/>
                  <a:pt x="73" y="88"/>
                  <a:pt x="73" y="191"/>
                </a:cubicBezTo>
                <a:cubicBezTo>
                  <a:pt x="73" y="353"/>
                  <a:pt x="73" y="353"/>
                  <a:pt x="73" y="353"/>
                </a:cubicBezTo>
                <a:cubicBezTo>
                  <a:pt x="0" y="515"/>
                  <a:pt x="0" y="515"/>
                  <a:pt x="0" y="515"/>
                </a:cubicBezTo>
                <a:cubicBezTo>
                  <a:pt x="176" y="515"/>
                  <a:pt x="176" y="515"/>
                  <a:pt x="176" y="515"/>
                </a:cubicBezTo>
                <a:cubicBezTo>
                  <a:pt x="191" y="559"/>
                  <a:pt x="220" y="588"/>
                  <a:pt x="279" y="588"/>
                </a:cubicBezTo>
                <a:cubicBezTo>
                  <a:pt x="324" y="588"/>
                  <a:pt x="367" y="559"/>
                  <a:pt x="367" y="515"/>
                </a:cubicBezTo>
                <a:cubicBezTo>
                  <a:pt x="544" y="515"/>
                  <a:pt x="544" y="515"/>
                  <a:pt x="544" y="515"/>
                </a:cubicBezTo>
                <a:lnTo>
                  <a:pt x="471" y="353"/>
                </a:lnTo>
                <a:close/>
                <a:moveTo>
                  <a:pt x="279" y="544"/>
                </a:moveTo>
                <a:lnTo>
                  <a:pt x="279" y="544"/>
                </a:lnTo>
                <a:cubicBezTo>
                  <a:pt x="250" y="544"/>
                  <a:pt x="220" y="530"/>
                  <a:pt x="220" y="515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324" y="530"/>
                  <a:pt x="294" y="544"/>
                  <a:pt x="279" y="544"/>
                </a:cubicBezTo>
                <a:close/>
                <a:moveTo>
                  <a:pt x="58" y="471"/>
                </a:moveTo>
                <a:lnTo>
                  <a:pt x="58" y="471"/>
                </a:lnTo>
                <a:cubicBezTo>
                  <a:pt x="117" y="353"/>
                  <a:pt x="117" y="353"/>
                  <a:pt x="117" y="353"/>
                </a:cubicBezTo>
                <a:cubicBezTo>
                  <a:pt x="117" y="191"/>
                  <a:pt x="117" y="191"/>
                  <a:pt x="117" y="191"/>
                </a:cubicBezTo>
                <a:cubicBezTo>
                  <a:pt x="117" y="103"/>
                  <a:pt x="191" y="44"/>
                  <a:pt x="279" y="44"/>
                </a:cubicBezTo>
                <a:cubicBezTo>
                  <a:pt x="367" y="44"/>
                  <a:pt x="426" y="103"/>
                  <a:pt x="426" y="19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85" y="471"/>
                  <a:pt x="485" y="471"/>
                  <a:pt x="485" y="471"/>
                </a:cubicBezTo>
                <a:lnTo>
                  <a:pt x="5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37"/>
          <p:cNvSpPr/>
          <p:nvPr/>
        </p:nvSpPr>
        <p:spPr>
          <a:xfrm>
            <a:off x="8532371" y="3510278"/>
            <a:ext cx="246938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03" y="500"/>
                </a:moveTo>
                <a:lnTo>
                  <a:pt x="603" y="500"/>
                </a:lnTo>
                <a:cubicBezTo>
                  <a:pt x="544" y="500"/>
                  <a:pt x="544" y="500"/>
                  <a:pt x="544" y="500"/>
                </a:cubicBezTo>
                <a:cubicBezTo>
                  <a:pt x="544" y="177"/>
                  <a:pt x="544" y="177"/>
                  <a:pt x="544" y="177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500"/>
                  <a:pt x="515" y="500"/>
                  <a:pt x="515" y="500"/>
                </a:cubicBezTo>
                <a:cubicBezTo>
                  <a:pt x="147" y="500"/>
                  <a:pt x="147" y="500"/>
                  <a:pt x="147" y="500"/>
                </a:cubicBezTo>
                <a:cubicBezTo>
                  <a:pt x="574" y="59"/>
                  <a:pt x="574" y="59"/>
                  <a:pt x="574" y="5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26" y="73"/>
                  <a:pt x="426" y="73"/>
                  <a:pt x="426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0"/>
                  <a:pt x="103" y="0"/>
                  <a:pt x="103" y="0"/>
                </a:cubicBezTo>
                <a:cubicBezTo>
                  <a:pt x="88" y="0"/>
                  <a:pt x="73" y="0"/>
                  <a:pt x="73" y="15"/>
                </a:cubicBezTo>
                <a:cubicBezTo>
                  <a:pt x="73" y="73"/>
                  <a:pt x="73" y="73"/>
                  <a:pt x="73" y="73"/>
                </a:cubicBezTo>
                <a:cubicBezTo>
                  <a:pt x="14" y="73"/>
                  <a:pt x="14" y="73"/>
                  <a:pt x="14" y="73"/>
                </a:cubicBezTo>
                <a:lnTo>
                  <a:pt x="0" y="88"/>
                </a:lnTo>
                <a:cubicBezTo>
                  <a:pt x="0" y="103"/>
                  <a:pt x="14" y="118"/>
                  <a:pt x="14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73" y="545"/>
                  <a:pt x="73" y="545"/>
                  <a:pt x="73" y="545"/>
                </a:cubicBezTo>
                <a:cubicBezTo>
                  <a:pt x="117" y="545"/>
                  <a:pt x="117" y="545"/>
                  <a:pt x="117" y="545"/>
                </a:cubicBezTo>
                <a:cubicBezTo>
                  <a:pt x="515" y="545"/>
                  <a:pt x="515" y="545"/>
                  <a:pt x="515" y="545"/>
                </a:cubicBezTo>
                <a:cubicBezTo>
                  <a:pt x="515" y="603"/>
                  <a:pt x="515" y="603"/>
                  <a:pt x="515" y="603"/>
                </a:cubicBezTo>
                <a:cubicBezTo>
                  <a:pt x="515" y="618"/>
                  <a:pt x="515" y="618"/>
                  <a:pt x="530" y="618"/>
                </a:cubicBezTo>
                <a:cubicBezTo>
                  <a:pt x="544" y="618"/>
                  <a:pt x="544" y="618"/>
                  <a:pt x="544" y="603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603" y="545"/>
                  <a:pt x="603" y="545"/>
                  <a:pt x="603" y="545"/>
                </a:cubicBezTo>
                <a:cubicBezTo>
                  <a:pt x="618" y="545"/>
                  <a:pt x="633" y="530"/>
                  <a:pt x="633" y="530"/>
                </a:cubicBezTo>
                <a:cubicBezTo>
                  <a:pt x="633" y="515"/>
                  <a:pt x="618" y="500"/>
                  <a:pt x="603" y="5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37"/>
          <p:cNvSpPr/>
          <p:nvPr/>
        </p:nvSpPr>
        <p:spPr>
          <a:xfrm>
            <a:off x="8138413" y="3510278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559" y="471"/>
                </a:moveTo>
                <a:lnTo>
                  <a:pt x="559" y="471"/>
                </a:lnTo>
                <a:cubicBezTo>
                  <a:pt x="559" y="147"/>
                  <a:pt x="559" y="147"/>
                  <a:pt x="559" y="147"/>
                </a:cubicBezTo>
                <a:cubicBezTo>
                  <a:pt x="603" y="147"/>
                  <a:pt x="618" y="10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ubicBezTo>
                  <a:pt x="515" y="0"/>
                  <a:pt x="471" y="15"/>
                  <a:pt x="471" y="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47" y="15"/>
                  <a:pt x="10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103"/>
                  <a:pt x="15" y="147"/>
                  <a:pt x="59" y="147"/>
                </a:cubicBezTo>
                <a:cubicBezTo>
                  <a:pt x="59" y="471"/>
                  <a:pt x="59" y="471"/>
                  <a:pt x="59" y="471"/>
                </a:cubicBezTo>
                <a:cubicBezTo>
                  <a:pt x="15" y="471"/>
                  <a:pt x="0" y="51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103" y="618"/>
                  <a:pt x="147" y="603"/>
                  <a:pt x="147" y="559"/>
                </a:cubicBezTo>
                <a:cubicBezTo>
                  <a:pt x="471" y="559"/>
                  <a:pt x="471" y="559"/>
                  <a:pt x="471" y="559"/>
                </a:cubicBezTo>
                <a:cubicBezTo>
                  <a:pt x="471" y="603"/>
                  <a:pt x="515" y="618"/>
                  <a:pt x="545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515"/>
                  <a:pt x="603" y="471"/>
                  <a:pt x="559" y="471"/>
                </a:cubicBezTo>
                <a:close/>
                <a:moveTo>
                  <a:pt x="545" y="29"/>
                </a:moveTo>
                <a:lnTo>
                  <a:pt x="545" y="29"/>
                </a:lnTo>
                <a:cubicBezTo>
                  <a:pt x="559" y="29"/>
                  <a:pt x="589" y="59"/>
                  <a:pt x="589" y="73"/>
                </a:cubicBezTo>
                <a:cubicBezTo>
                  <a:pt x="589" y="88"/>
                  <a:pt x="559" y="118"/>
                  <a:pt x="545" y="118"/>
                </a:cubicBezTo>
                <a:cubicBezTo>
                  <a:pt x="530" y="118"/>
                  <a:pt x="500" y="88"/>
                  <a:pt x="500" y="73"/>
                </a:cubicBezTo>
                <a:cubicBezTo>
                  <a:pt x="500" y="59"/>
                  <a:pt x="530" y="29"/>
                  <a:pt x="545" y="29"/>
                </a:cubicBezTo>
                <a:close/>
                <a:moveTo>
                  <a:pt x="29" y="73"/>
                </a:moveTo>
                <a:lnTo>
                  <a:pt x="29" y="73"/>
                </a:lnTo>
                <a:cubicBezTo>
                  <a:pt x="29" y="59"/>
                  <a:pt x="59" y="29"/>
                  <a:pt x="73" y="29"/>
                </a:cubicBezTo>
                <a:cubicBezTo>
                  <a:pt x="88" y="29"/>
                  <a:pt x="118" y="59"/>
                  <a:pt x="118" y="73"/>
                </a:cubicBezTo>
                <a:cubicBezTo>
                  <a:pt x="118" y="88"/>
                  <a:pt x="88" y="118"/>
                  <a:pt x="73" y="118"/>
                </a:cubicBezTo>
                <a:cubicBezTo>
                  <a:pt x="59" y="118"/>
                  <a:pt x="29" y="88"/>
                  <a:pt x="29" y="73"/>
                </a:cubicBezTo>
                <a:close/>
                <a:moveTo>
                  <a:pt x="73" y="589"/>
                </a:moveTo>
                <a:lnTo>
                  <a:pt x="73" y="589"/>
                </a:lnTo>
                <a:cubicBezTo>
                  <a:pt x="59" y="589"/>
                  <a:pt x="29" y="559"/>
                  <a:pt x="29" y="545"/>
                </a:cubicBezTo>
                <a:cubicBezTo>
                  <a:pt x="29" y="530"/>
                  <a:pt x="59" y="500"/>
                  <a:pt x="73" y="500"/>
                </a:cubicBezTo>
                <a:cubicBezTo>
                  <a:pt x="88" y="500"/>
                  <a:pt x="118" y="530"/>
                  <a:pt x="118" y="545"/>
                </a:cubicBezTo>
                <a:cubicBezTo>
                  <a:pt x="118" y="559"/>
                  <a:pt x="88" y="589"/>
                  <a:pt x="73" y="589"/>
                </a:cubicBezTo>
                <a:close/>
                <a:moveTo>
                  <a:pt x="471" y="530"/>
                </a:moveTo>
                <a:lnTo>
                  <a:pt x="471" y="530"/>
                </a:lnTo>
                <a:cubicBezTo>
                  <a:pt x="147" y="530"/>
                  <a:pt x="147" y="530"/>
                  <a:pt x="147" y="530"/>
                </a:cubicBezTo>
                <a:cubicBezTo>
                  <a:pt x="147" y="500"/>
                  <a:pt x="118" y="471"/>
                  <a:pt x="88" y="471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118" y="147"/>
                  <a:pt x="147" y="118"/>
                  <a:pt x="147" y="88"/>
                </a:cubicBezTo>
                <a:cubicBezTo>
                  <a:pt x="471" y="88"/>
                  <a:pt x="471" y="88"/>
                  <a:pt x="471" y="88"/>
                </a:cubicBezTo>
                <a:cubicBezTo>
                  <a:pt x="471" y="118"/>
                  <a:pt x="500" y="147"/>
                  <a:pt x="530" y="147"/>
                </a:cubicBezTo>
                <a:cubicBezTo>
                  <a:pt x="530" y="471"/>
                  <a:pt x="530" y="471"/>
                  <a:pt x="530" y="471"/>
                </a:cubicBezTo>
                <a:cubicBezTo>
                  <a:pt x="500" y="471"/>
                  <a:pt x="471" y="500"/>
                  <a:pt x="471" y="530"/>
                </a:cubicBezTo>
                <a:close/>
                <a:moveTo>
                  <a:pt x="545" y="589"/>
                </a:moveTo>
                <a:lnTo>
                  <a:pt x="545" y="589"/>
                </a:lnTo>
                <a:cubicBezTo>
                  <a:pt x="530" y="589"/>
                  <a:pt x="500" y="559"/>
                  <a:pt x="500" y="545"/>
                </a:cubicBezTo>
                <a:cubicBezTo>
                  <a:pt x="500" y="530"/>
                  <a:pt x="530" y="500"/>
                  <a:pt x="545" y="500"/>
                </a:cubicBezTo>
                <a:cubicBezTo>
                  <a:pt x="559" y="500"/>
                  <a:pt x="589" y="530"/>
                  <a:pt x="589" y="545"/>
                </a:cubicBezTo>
                <a:cubicBezTo>
                  <a:pt x="589" y="559"/>
                  <a:pt x="559" y="589"/>
                  <a:pt x="545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37"/>
          <p:cNvSpPr/>
          <p:nvPr/>
        </p:nvSpPr>
        <p:spPr>
          <a:xfrm>
            <a:off x="7782995" y="3567374"/>
            <a:ext cx="154157" cy="137029"/>
          </a:xfrm>
          <a:custGeom>
            <a:avLst/>
            <a:gdLst/>
            <a:ahLst/>
            <a:cxnLst/>
            <a:rect l="l" t="t" r="r" b="b"/>
            <a:pathLst>
              <a:path w="399" h="354" extrusionOk="0">
                <a:moveTo>
                  <a:pt x="30" y="44"/>
                </a:moveTo>
                <a:lnTo>
                  <a:pt x="30" y="44"/>
                </a:lnTo>
                <a:cubicBezTo>
                  <a:pt x="383" y="44"/>
                  <a:pt x="383" y="44"/>
                  <a:pt x="383" y="44"/>
                </a:cubicBezTo>
                <a:lnTo>
                  <a:pt x="398" y="30"/>
                </a:lnTo>
                <a:cubicBezTo>
                  <a:pt x="398" y="15"/>
                  <a:pt x="383" y="0"/>
                  <a:pt x="38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30"/>
                </a:cubicBezTo>
                <a:cubicBezTo>
                  <a:pt x="0" y="30"/>
                  <a:pt x="15" y="44"/>
                  <a:pt x="30" y="44"/>
                </a:cubicBezTo>
                <a:close/>
                <a:moveTo>
                  <a:pt x="383" y="324"/>
                </a:moveTo>
                <a:lnTo>
                  <a:pt x="383" y="324"/>
                </a:lnTo>
                <a:cubicBezTo>
                  <a:pt x="30" y="324"/>
                  <a:pt x="30" y="324"/>
                  <a:pt x="30" y="324"/>
                </a:cubicBezTo>
                <a:cubicBezTo>
                  <a:pt x="15" y="324"/>
                  <a:pt x="0" y="324"/>
                  <a:pt x="0" y="339"/>
                </a:cubicBezTo>
                <a:cubicBezTo>
                  <a:pt x="0" y="353"/>
                  <a:pt x="15" y="353"/>
                  <a:pt x="30" y="353"/>
                </a:cubicBezTo>
                <a:cubicBezTo>
                  <a:pt x="383" y="353"/>
                  <a:pt x="383" y="353"/>
                  <a:pt x="383" y="353"/>
                </a:cubicBezTo>
                <a:cubicBezTo>
                  <a:pt x="383" y="353"/>
                  <a:pt x="398" y="353"/>
                  <a:pt x="398" y="339"/>
                </a:cubicBezTo>
                <a:cubicBezTo>
                  <a:pt x="398" y="324"/>
                  <a:pt x="383" y="324"/>
                  <a:pt x="383" y="324"/>
                </a:cubicBezTo>
                <a:close/>
                <a:moveTo>
                  <a:pt x="383" y="162"/>
                </a:moveTo>
                <a:lnTo>
                  <a:pt x="383" y="162"/>
                </a:lnTo>
                <a:cubicBezTo>
                  <a:pt x="30" y="162"/>
                  <a:pt x="30" y="162"/>
                  <a:pt x="30" y="162"/>
                </a:cubicBezTo>
                <a:cubicBezTo>
                  <a:pt x="15" y="162"/>
                  <a:pt x="0" y="177"/>
                  <a:pt x="0" y="177"/>
                </a:cubicBezTo>
                <a:cubicBezTo>
                  <a:pt x="0" y="192"/>
                  <a:pt x="15" y="206"/>
                  <a:pt x="30" y="206"/>
                </a:cubicBezTo>
                <a:cubicBezTo>
                  <a:pt x="383" y="206"/>
                  <a:pt x="383" y="206"/>
                  <a:pt x="383" y="206"/>
                </a:cubicBezTo>
                <a:cubicBezTo>
                  <a:pt x="383" y="206"/>
                  <a:pt x="398" y="192"/>
                  <a:pt x="398" y="177"/>
                </a:cubicBezTo>
                <a:lnTo>
                  <a:pt x="383" y="16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37"/>
          <p:cNvSpPr/>
          <p:nvPr/>
        </p:nvSpPr>
        <p:spPr>
          <a:xfrm>
            <a:off x="7343361" y="3510278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33" y="235"/>
                </a:moveTo>
                <a:lnTo>
                  <a:pt x="412" y="206"/>
                </a:lnTo>
                <a:lnTo>
                  <a:pt x="309" y="0"/>
                </a:lnTo>
                <a:lnTo>
                  <a:pt x="220" y="206"/>
                </a:lnTo>
                <a:lnTo>
                  <a:pt x="0" y="235"/>
                </a:lnTo>
                <a:lnTo>
                  <a:pt x="162" y="398"/>
                </a:lnTo>
                <a:lnTo>
                  <a:pt x="117" y="618"/>
                </a:lnTo>
                <a:lnTo>
                  <a:pt x="309" y="515"/>
                </a:lnTo>
                <a:lnTo>
                  <a:pt x="515" y="618"/>
                </a:lnTo>
                <a:lnTo>
                  <a:pt x="471" y="398"/>
                </a:lnTo>
                <a:lnTo>
                  <a:pt x="633" y="235"/>
                </a:lnTo>
                <a:close/>
                <a:moveTo>
                  <a:pt x="309" y="471"/>
                </a:moveTo>
                <a:lnTo>
                  <a:pt x="162" y="545"/>
                </a:lnTo>
                <a:lnTo>
                  <a:pt x="191" y="382"/>
                </a:lnTo>
                <a:lnTo>
                  <a:pt x="73" y="265"/>
                </a:lnTo>
                <a:lnTo>
                  <a:pt x="235" y="235"/>
                </a:lnTo>
                <a:lnTo>
                  <a:pt x="309" y="73"/>
                </a:lnTo>
                <a:lnTo>
                  <a:pt x="383" y="235"/>
                </a:lnTo>
                <a:lnTo>
                  <a:pt x="559" y="265"/>
                </a:lnTo>
                <a:lnTo>
                  <a:pt x="426" y="382"/>
                </a:lnTo>
                <a:lnTo>
                  <a:pt x="456" y="559"/>
                </a:lnTo>
                <a:lnTo>
                  <a:pt x="309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37"/>
          <p:cNvSpPr/>
          <p:nvPr/>
        </p:nvSpPr>
        <p:spPr>
          <a:xfrm>
            <a:off x="6946548" y="3515988"/>
            <a:ext cx="239801" cy="235519"/>
          </a:xfrm>
          <a:custGeom>
            <a:avLst/>
            <a:gdLst/>
            <a:ahLst/>
            <a:cxnLst/>
            <a:rect l="l" t="t" r="r" b="b"/>
            <a:pathLst>
              <a:path w="619" h="604" extrusionOk="0">
                <a:moveTo>
                  <a:pt x="471" y="0"/>
                </a:moveTo>
                <a:lnTo>
                  <a:pt x="471" y="0"/>
                </a:lnTo>
                <a:cubicBezTo>
                  <a:pt x="397" y="0"/>
                  <a:pt x="353" y="44"/>
                  <a:pt x="309" y="73"/>
                </a:cubicBezTo>
                <a:cubicBezTo>
                  <a:pt x="265" y="29"/>
                  <a:pt x="221" y="0"/>
                  <a:pt x="147" y="0"/>
                </a:cubicBezTo>
                <a:cubicBezTo>
                  <a:pt x="59" y="0"/>
                  <a:pt x="0" y="73"/>
                  <a:pt x="0" y="162"/>
                </a:cubicBezTo>
                <a:cubicBezTo>
                  <a:pt x="0" y="206"/>
                  <a:pt x="15" y="250"/>
                  <a:pt x="29" y="279"/>
                </a:cubicBezTo>
                <a:cubicBezTo>
                  <a:pt x="280" y="574"/>
                  <a:pt x="280" y="574"/>
                  <a:pt x="280" y="574"/>
                </a:cubicBezTo>
                <a:cubicBezTo>
                  <a:pt x="309" y="603"/>
                  <a:pt x="309" y="603"/>
                  <a:pt x="339" y="574"/>
                </a:cubicBezTo>
                <a:cubicBezTo>
                  <a:pt x="589" y="279"/>
                  <a:pt x="589" y="279"/>
                  <a:pt x="589" y="279"/>
                </a:cubicBezTo>
                <a:cubicBezTo>
                  <a:pt x="603" y="250"/>
                  <a:pt x="618" y="206"/>
                  <a:pt x="618" y="162"/>
                </a:cubicBezTo>
                <a:cubicBezTo>
                  <a:pt x="618" y="73"/>
                  <a:pt x="559" y="0"/>
                  <a:pt x="471" y="0"/>
                </a:cubicBezTo>
                <a:close/>
                <a:moveTo>
                  <a:pt x="544" y="265"/>
                </a:moveTo>
                <a:lnTo>
                  <a:pt x="544" y="265"/>
                </a:lnTo>
                <a:cubicBezTo>
                  <a:pt x="309" y="544"/>
                  <a:pt x="309" y="544"/>
                  <a:pt x="309" y="544"/>
                </a:cubicBezTo>
                <a:cubicBezTo>
                  <a:pt x="73" y="265"/>
                  <a:pt x="73" y="265"/>
                  <a:pt x="73" y="265"/>
                </a:cubicBezTo>
                <a:cubicBezTo>
                  <a:pt x="44" y="235"/>
                  <a:pt x="29" y="206"/>
                  <a:pt x="29" y="162"/>
                </a:cubicBezTo>
                <a:cubicBezTo>
                  <a:pt x="29" y="103"/>
                  <a:pt x="88" y="44"/>
                  <a:pt x="147" y="29"/>
                </a:cubicBezTo>
                <a:cubicBezTo>
                  <a:pt x="206" y="29"/>
                  <a:pt x="280" y="88"/>
                  <a:pt x="309" y="132"/>
                </a:cubicBezTo>
                <a:cubicBezTo>
                  <a:pt x="339" y="103"/>
                  <a:pt x="412" y="29"/>
                  <a:pt x="471" y="29"/>
                </a:cubicBezTo>
                <a:cubicBezTo>
                  <a:pt x="530" y="29"/>
                  <a:pt x="589" y="103"/>
                  <a:pt x="589" y="162"/>
                </a:cubicBezTo>
                <a:cubicBezTo>
                  <a:pt x="589" y="206"/>
                  <a:pt x="574" y="235"/>
                  <a:pt x="544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37"/>
          <p:cNvSpPr/>
          <p:nvPr/>
        </p:nvSpPr>
        <p:spPr>
          <a:xfrm>
            <a:off x="10553547" y="3109184"/>
            <a:ext cx="171286" cy="246937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221" y="324"/>
                </a:moveTo>
                <a:lnTo>
                  <a:pt x="221" y="324"/>
                </a:lnTo>
                <a:cubicBezTo>
                  <a:pt x="221" y="177"/>
                  <a:pt x="310" y="74"/>
                  <a:pt x="442" y="30"/>
                </a:cubicBezTo>
                <a:cubicBezTo>
                  <a:pt x="398" y="15"/>
                  <a:pt x="369" y="0"/>
                  <a:pt x="324" y="0"/>
                </a:cubicBezTo>
                <a:cubicBezTo>
                  <a:pt x="148" y="0"/>
                  <a:pt x="0" y="148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369" y="633"/>
                  <a:pt x="398" y="633"/>
                  <a:pt x="442" y="619"/>
                </a:cubicBezTo>
                <a:cubicBezTo>
                  <a:pt x="310" y="574"/>
                  <a:pt x="221" y="457"/>
                  <a:pt x="221" y="324"/>
                </a:cubicBezTo>
                <a:close/>
                <a:moveTo>
                  <a:pt x="280" y="589"/>
                </a:moveTo>
                <a:lnTo>
                  <a:pt x="280" y="589"/>
                </a:lnTo>
                <a:cubicBezTo>
                  <a:pt x="192" y="589"/>
                  <a:pt x="44" y="471"/>
                  <a:pt x="44" y="324"/>
                </a:cubicBezTo>
                <a:cubicBezTo>
                  <a:pt x="44" y="162"/>
                  <a:pt x="192" y="59"/>
                  <a:pt x="280" y="44"/>
                </a:cubicBezTo>
                <a:cubicBezTo>
                  <a:pt x="310" y="44"/>
                  <a:pt x="295" y="44"/>
                  <a:pt x="324" y="44"/>
                </a:cubicBezTo>
                <a:cubicBezTo>
                  <a:pt x="265" y="89"/>
                  <a:pt x="192" y="206"/>
                  <a:pt x="192" y="324"/>
                </a:cubicBezTo>
                <a:cubicBezTo>
                  <a:pt x="192" y="442"/>
                  <a:pt x="236" y="545"/>
                  <a:pt x="324" y="589"/>
                </a:cubicBezTo>
                <a:cubicBezTo>
                  <a:pt x="295" y="589"/>
                  <a:pt x="310" y="589"/>
                  <a:pt x="280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37"/>
          <p:cNvSpPr/>
          <p:nvPr/>
        </p:nvSpPr>
        <p:spPr>
          <a:xfrm>
            <a:off x="10119622" y="3120603"/>
            <a:ext cx="246938" cy="229808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339" y="544"/>
                </a:moveTo>
                <a:lnTo>
                  <a:pt x="339" y="544"/>
                </a:lnTo>
                <a:cubicBezTo>
                  <a:pt x="148" y="544"/>
                  <a:pt x="148" y="544"/>
                  <a:pt x="148" y="544"/>
                </a:cubicBezTo>
                <a:cubicBezTo>
                  <a:pt x="133" y="544"/>
                  <a:pt x="118" y="559"/>
                  <a:pt x="118" y="559"/>
                </a:cubicBezTo>
                <a:cubicBezTo>
                  <a:pt x="118" y="574"/>
                  <a:pt x="133" y="589"/>
                  <a:pt x="148" y="589"/>
                </a:cubicBezTo>
                <a:cubicBezTo>
                  <a:pt x="339" y="589"/>
                  <a:pt x="339" y="589"/>
                  <a:pt x="339" y="589"/>
                </a:cubicBezTo>
                <a:cubicBezTo>
                  <a:pt x="354" y="589"/>
                  <a:pt x="354" y="574"/>
                  <a:pt x="354" y="559"/>
                </a:cubicBezTo>
                <a:cubicBezTo>
                  <a:pt x="354" y="559"/>
                  <a:pt x="354" y="544"/>
                  <a:pt x="339" y="544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103" y="471"/>
                  <a:pt x="103" y="471"/>
                  <a:pt x="103" y="471"/>
                </a:cubicBezTo>
                <a:cubicBezTo>
                  <a:pt x="89" y="471"/>
                  <a:pt x="89" y="471"/>
                  <a:pt x="89" y="486"/>
                </a:cubicBezTo>
                <a:cubicBezTo>
                  <a:pt x="89" y="500"/>
                  <a:pt x="89" y="500"/>
                  <a:pt x="103" y="500"/>
                </a:cubicBezTo>
                <a:cubicBezTo>
                  <a:pt x="383" y="500"/>
                  <a:pt x="383" y="500"/>
                  <a:pt x="383" y="500"/>
                </a:cubicBezTo>
                <a:cubicBezTo>
                  <a:pt x="383" y="500"/>
                  <a:pt x="398" y="500"/>
                  <a:pt x="398" y="486"/>
                </a:cubicBezTo>
                <a:cubicBezTo>
                  <a:pt x="398" y="471"/>
                  <a:pt x="383" y="471"/>
                  <a:pt x="383" y="471"/>
                </a:cubicBezTo>
                <a:close/>
                <a:moveTo>
                  <a:pt x="619" y="382"/>
                </a:moveTo>
                <a:lnTo>
                  <a:pt x="619" y="382"/>
                </a:lnTo>
                <a:cubicBezTo>
                  <a:pt x="324" y="382"/>
                  <a:pt x="324" y="382"/>
                  <a:pt x="324" y="382"/>
                </a:cubicBezTo>
                <a:cubicBezTo>
                  <a:pt x="324" y="368"/>
                  <a:pt x="324" y="339"/>
                  <a:pt x="324" y="323"/>
                </a:cubicBezTo>
                <a:cubicBezTo>
                  <a:pt x="324" y="176"/>
                  <a:pt x="412" y="73"/>
                  <a:pt x="530" y="29"/>
                </a:cubicBezTo>
                <a:cubicBezTo>
                  <a:pt x="486" y="14"/>
                  <a:pt x="442" y="0"/>
                  <a:pt x="383" y="0"/>
                </a:cubicBezTo>
                <a:cubicBezTo>
                  <a:pt x="221" y="0"/>
                  <a:pt x="89" y="132"/>
                  <a:pt x="89" y="294"/>
                </a:cubicBezTo>
                <a:cubicBezTo>
                  <a:pt x="89" y="323"/>
                  <a:pt x="89" y="353"/>
                  <a:pt x="103" y="382"/>
                </a:cubicBezTo>
                <a:cubicBezTo>
                  <a:pt x="30" y="382"/>
                  <a:pt x="30" y="382"/>
                  <a:pt x="30" y="382"/>
                </a:cubicBezTo>
                <a:cubicBezTo>
                  <a:pt x="15" y="382"/>
                  <a:pt x="0" y="397"/>
                  <a:pt x="0" y="412"/>
                </a:cubicBezTo>
                <a:cubicBezTo>
                  <a:pt x="0" y="412"/>
                  <a:pt x="15" y="427"/>
                  <a:pt x="30" y="427"/>
                </a:cubicBezTo>
                <a:cubicBezTo>
                  <a:pt x="619" y="427"/>
                  <a:pt x="619" y="427"/>
                  <a:pt x="619" y="427"/>
                </a:cubicBezTo>
                <a:lnTo>
                  <a:pt x="633" y="412"/>
                </a:lnTo>
                <a:cubicBezTo>
                  <a:pt x="633" y="397"/>
                  <a:pt x="619" y="382"/>
                  <a:pt x="619" y="382"/>
                </a:cubicBezTo>
                <a:close/>
                <a:moveTo>
                  <a:pt x="148" y="382"/>
                </a:moveTo>
                <a:lnTo>
                  <a:pt x="148" y="382"/>
                </a:lnTo>
                <a:cubicBezTo>
                  <a:pt x="133" y="353"/>
                  <a:pt x="118" y="339"/>
                  <a:pt x="118" y="309"/>
                </a:cubicBezTo>
                <a:cubicBezTo>
                  <a:pt x="118" y="147"/>
                  <a:pt x="207" y="88"/>
                  <a:pt x="280" y="59"/>
                </a:cubicBezTo>
                <a:cubicBezTo>
                  <a:pt x="339" y="29"/>
                  <a:pt x="398" y="29"/>
                  <a:pt x="442" y="29"/>
                </a:cubicBezTo>
                <a:cubicBezTo>
                  <a:pt x="354" y="73"/>
                  <a:pt x="280" y="191"/>
                  <a:pt x="280" y="323"/>
                </a:cubicBezTo>
                <a:cubicBezTo>
                  <a:pt x="280" y="339"/>
                  <a:pt x="280" y="368"/>
                  <a:pt x="280" y="382"/>
                </a:cubicBezTo>
                <a:lnTo>
                  <a:pt x="148" y="38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37"/>
          <p:cNvSpPr/>
          <p:nvPr/>
        </p:nvSpPr>
        <p:spPr>
          <a:xfrm>
            <a:off x="9739938" y="3132022"/>
            <a:ext cx="212681" cy="199834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73" y="236"/>
                </a:moveTo>
                <a:lnTo>
                  <a:pt x="73" y="236"/>
                </a:lnTo>
                <a:cubicBezTo>
                  <a:pt x="427" y="236"/>
                  <a:pt x="427" y="236"/>
                  <a:pt x="427" y="236"/>
                </a:cubicBezTo>
                <a:cubicBezTo>
                  <a:pt x="486" y="236"/>
                  <a:pt x="544" y="192"/>
                  <a:pt x="544" y="118"/>
                </a:cubicBezTo>
                <a:cubicBezTo>
                  <a:pt x="544" y="59"/>
                  <a:pt x="486" y="0"/>
                  <a:pt x="427" y="0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86" y="59"/>
                  <a:pt x="500" y="74"/>
                  <a:pt x="500" y="118"/>
                </a:cubicBezTo>
                <a:cubicBezTo>
                  <a:pt x="500" y="162"/>
                  <a:pt x="456" y="206"/>
                  <a:pt x="398" y="206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59" y="206"/>
                  <a:pt x="59" y="206"/>
                  <a:pt x="59" y="221"/>
                </a:cubicBezTo>
                <a:cubicBezTo>
                  <a:pt x="59" y="236"/>
                  <a:pt x="59" y="236"/>
                  <a:pt x="73" y="236"/>
                </a:cubicBezTo>
                <a:close/>
                <a:moveTo>
                  <a:pt x="177" y="162"/>
                </a:moveTo>
                <a:lnTo>
                  <a:pt x="177" y="162"/>
                </a:lnTo>
                <a:cubicBezTo>
                  <a:pt x="412" y="162"/>
                  <a:pt x="412" y="162"/>
                  <a:pt x="412" y="162"/>
                </a:cubicBezTo>
                <a:lnTo>
                  <a:pt x="427" y="147"/>
                </a:lnTo>
                <a:cubicBezTo>
                  <a:pt x="427" y="133"/>
                  <a:pt x="412" y="118"/>
                  <a:pt x="412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62" y="118"/>
                  <a:pt x="147" y="133"/>
                  <a:pt x="147" y="147"/>
                </a:cubicBezTo>
                <a:cubicBezTo>
                  <a:pt x="147" y="147"/>
                  <a:pt x="162" y="162"/>
                  <a:pt x="177" y="162"/>
                </a:cubicBezTo>
                <a:close/>
                <a:moveTo>
                  <a:pt x="265" y="353"/>
                </a:moveTo>
                <a:lnTo>
                  <a:pt x="265" y="353"/>
                </a:lnTo>
                <a:lnTo>
                  <a:pt x="265" y="353"/>
                </a:lnTo>
                <a:cubicBezTo>
                  <a:pt x="118" y="353"/>
                  <a:pt x="118" y="353"/>
                  <a:pt x="118" y="353"/>
                </a:cubicBezTo>
                <a:cubicBezTo>
                  <a:pt x="103" y="353"/>
                  <a:pt x="88" y="368"/>
                  <a:pt x="88" y="383"/>
                </a:cubicBezTo>
                <a:cubicBezTo>
                  <a:pt x="88" y="383"/>
                  <a:pt x="103" y="398"/>
                  <a:pt x="118" y="398"/>
                </a:cubicBezTo>
                <a:cubicBezTo>
                  <a:pt x="265" y="398"/>
                  <a:pt x="265" y="398"/>
                  <a:pt x="265" y="398"/>
                </a:cubicBezTo>
                <a:cubicBezTo>
                  <a:pt x="294" y="398"/>
                  <a:pt x="309" y="412"/>
                  <a:pt x="309" y="442"/>
                </a:cubicBezTo>
                <a:cubicBezTo>
                  <a:pt x="309" y="457"/>
                  <a:pt x="294" y="471"/>
                  <a:pt x="265" y="471"/>
                </a:cubicBezTo>
                <a:cubicBezTo>
                  <a:pt x="265" y="515"/>
                  <a:pt x="265" y="515"/>
                  <a:pt x="265" y="515"/>
                </a:cubicBezTo>
                <a:cubicBezTo>
                  <a:pt x="309" y="515"/>
                  <a:pt x="353" y="486"/>
                  <a:pt x="353" y="442"/>
                </a:cubicBezTo>
                <a:cubicBezTo>
                  <a:pt x="353" y="398"/>
                  <a:pt x="309" y="353"/>
                  <a:pt x="265" y="353"/>
                </a:cubicBezTo>
                <a:close/>
                <a:moveTo>
                  <a:pt x="427" y="280"/>
                </a:moveTo>
                <a:lnTo>
                  <a:pt x="427" y="280"/>
                </a:lnTo>
                <a:cubicBezTo>
                  <a:pt x="15" y="280"/>
                  <a:pt x="15" y="280"/>
                  <a:pt x="15" y="280"/>
                </a:cubicBezTo>
                <a:cubicBezTo>
                  <a:pt x="0" y="280"/>
                  <a:pt x="0" y="294"/>
                  <a:pt x="0" y="294"/>
                </a:cubicBezTo>
                <a:cubicBezTo>
                  <a:pt x="0" y="310"/>
                  <a:pt x="0" y="324"/>
                  <a:pt x="15" y="324"/>
                </a:cubicBezTo>
                <a:cubicBezTo>
                  <a:pt x="398" y="324"/>
                  <a:pt x="398" y="324"/>
                  <a:pt x="398" y="324"/>
                </a:cubicBezTo>
                <a:cubicBezTo>
                  <a:pt x="456" y="324"/>
                  <a:pt x="500" y="353"/>
                  <a:pt x="500" y="398"/>
                </a:cubicBezTo>
                <a:cubicBezTo>
                  <a:pt x="500" y="442"/>
                  <a:pt x="471" y="471"/>
                  <a:pt x="382" y="471"/>
                </a:cubicBezTo>
                <a:cubicBezTo>
                  <a:pt x="382" y="471"/>
                  <a:pt x="382" y="486"/>
                  <a:pt x="382" y="515"/>
                </a:cubicBezTo>
                <a:cubicBezTo>
                  <a:pt x="427" y="515"/>
                  <a:pt x="427" y="515"/>
                  <a:pt x="427" y="515"/>
                </a:cubicBezTo>
                <a:cubicBezTo>
                  <a:pt x="486" y="515"/>
                  <a:pt x="544" y="457"/>
                  <a:pt x="544" y="398"/>
                </a:cubicBezTo>
                <a:cubicBezTo>
                  <a:pt x="544" y="339"/>
                  <a:pt x="486" y="280"/>
                  <a:pt x="427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37"/>
          <p:cNvSpPr/>
          <p:nvPr/>
        </p:nvSpPr>
        <p:spPr>
          <a:xfrm>
            <a:off x="9328851" y="3109184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73" y="295"/>
                </a:moveTo>
                <a:lnTo>
                  <a:pt x="73" y="295"/>
                </a:lnTo>
                <a:cubicBezTo>
                  <a:pt x="15" y="295"/>
                  <a:pt x="15" y="295"/>
                  <a:pt x="15" y="295"/>
                </a:cubicBezTo>
                <a:cubicBezTo>
                  <a:pt x="0" y="295"/>
                  <a:pt x="0" y="310"/>
                  <a:pt x="0" y="324"/>
                </a:cubicBezTo>
                <a:cubicBezTo>
                  <a:pt x="0" y="324"/>
                  <a:pt x="0" y="339"/>
                  <a:pt x="15" y="339"/>
                </a:cubicBezTo>
                <a:cubicBezTo>
                  <a:pt x="73" y="339"/>
                  <a:pt x="73" y="339"/>
                  <a:pt x="73" y="339"/>
                </a:cubicBezTo>
                <a:cubicBezTo>
                  <a:pt x="88" y="339"/>
                  <a:pt x="88" y="324"/>
                  <a:pt x="88" y="324"/>
                </a:cubicBezTo>
                <a:cubicBezTo>
                  <a:pt x="88" y="310"/>
                  <a:pt x="88" y="295"/>
                  <a:pt x="73" y="295"/>
                </a:cubicBezTo>
                <a:close/>
                <a:moveTo>
                  <a:pt x="500" y="162"/>
                </a:moveTo>
                <a:lnTo>
                  <a:pt x="500" y="162"/>
                </a:lnTo>
                <a:cubicBezTo>
                  <a:pt x="545" y="118"/>
                  <a:pt x="545" y="118"/>
                  <a:pt x="545" y="118"/>
                </a:cubicBezTo>
                <a:cubicBezTo>
                  <a:pt x="545" y="103"/>
                  <a:pt x="545" y="103"/>
                  <a:pt x="545" y="89"/>
                </a:cubicBezTo>
                <a:cubicBezTo>
                  <a:pt x="530" y="89"/>
                  <a:pt x="515" y="89"/>
                  <a:pt x="515" y="89"/>
                </a:cubicBezTo>
                <a:cubicBezTo>
                  <a:pt x="471" y="133"/>
                  <a:pt x="471" y="133"/>
                  <a:pt x="471" y="133"/>
                </a:cubicBezTo>
                <a:cubicBezTo>
                  <a:pt x="456" y="133"/>
                  <a:pt x="456" y="148"/>
                  <a:pt x="471" y="162"/>
                </a:cubicBezTo>
                <a:cubicBezTo>
                  <a:pt x="471" y="162"/>
                  <a:pt x="486" y="162"/>
                  <a:pt x="500" y="162"/>
                </a:cubicBezTo>
                <a:close/>
                <a:moveTo>
                  <a:pt x="132" y="162"/>
                </a:moveTo>
                <a:lnTo>
                  <a:pt x="132" y="162"/>
                </a:lnTo>
                <a:cubicBezTo>
                  <a:pt x="132" y="177"/>
                  <a:pt x="147" y="177"/>
                  <a:pt x="162" y="162"/>
                </a:cubicBezTo>
                <a:cubicBezTo>
                  <a:pt x="162" y="162"/>
                  <a:pt x="162" y="148"/>
                  <a:pt x="162" y="13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03" y="89"/>
                  <a:pt x="88" y="89"/>
                  <a:pt x="88" y="103"/>
                </a:cubicBezTo>
                <a:cubicBezTo>
                  <a:pt x="73" y="103"/>
                  <a:pt x="73" y="118"/>
                  <a:pt x="88" y="118"/>
                </a:cubicBezTo>
                <a:lnTo>
                  <a:pt x="132" y="162"/>
                </a:lnTo>
                <a:close/>
                <a:moveTo>
                  <a:pt x="309" y="103"/>
                </a:moveTo>
                <a:lnTo>
                  <a:pt x="309" y="103"/>
                </a:lnTo>
                <a:cubicBezTo>
                  <a:pt x="324" y="103"/>
                  <a:pt x="324" y="89"/>
                  <a:pt x="324" y="89"/>
                </a:cubicBezTo>
                <a:cubicBezTo>
                  <a:pt x="324" y="30"/>
                  <a:pt x="324" y="30"/>
                  <a:pt x="324" y="30"/>
                </a:cubicBezTo>
                <a:cubicBezTo>
                  <a:pt x="324" y="15"/>
                  <a:pt x="324" y="0"/>
                  <a:pt x="309" y="0"/>
                </a:cubicBezTo>
                <a:cubicBezTo>
                  <a:pt x="294" y="0"/>
                  <a:pt x="294" y="15"/>
                  <a:pt x="294" y="30"/>
                </a:cubicBezTo>
                <a:cubicBezTo>
                  <a:pt x="294" y="89"/>
                  <a:pt x="294" y="89"/>
                  <a:pt x="294" y="89"/>
                </a:cubicBezTo>
                <a:cubicBezTo>
                  <a:pt x="294" y="89"/>
                  <a:pt x="294" y="103"/>
                  <a:pt x="309" y="103"/>
                </a:cubicBezTo>
                <a:close/>
                <a:moveTo>
                  <a:pt x="309" y="530"/>
                </a:moveTo>
                <a:lnTo>
                  <a:pt x="309" y="530"/>
                </a:lnTo>
                <a:cubicBezTo>
                  <a:pt x="294" y="530"/>
                  <a:pt x="294" y="545"/>
                  <a:pt x="294" y="560"/>
                </a:cubicBezTo>
                <a:cubicBezTo>
                  <a:pt x="294" y="619"/>
                  <a:pt x="294" y="619"/>
                  <a:pt x="294" y="619"/>
                </a:cubicBezTo>
                <a:cubicBezTo>
                  <a:pt x="294" y="619"/>
                  <a:pt x="294" y="633"/>
                  <a:pt x="309" y="633"/>
                </a:cubicBezTo>
                <a:cubicBezTo>
                  <a:pt x="324" y="633"/>
                  <a:pt x="324" y="619"/>
                  <a:pt x="324" y="619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324" y="545"/>
                  <a:pt x="324" y="530"/>
                  <a:pt x="309" y="530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86" y="471"/>
                  <a:pt x="471" y="471"/>
                  <a:pt x="456" y="471"/>
                </a:cubicBezTo>
                <a:cubicBezTo>
                  <a:pt x="456" y="486"/>
                  <a:pt x="456" y="486"/>
                  <a:pt x="456" y="501"/>
                </a:cubicBezTo>
                <a:cubicBezTo>
                  <a:pt x="500" y="545"/>
                  <a:pt x="500" y="545"/>
                  <a:pt x="500" y="545"/>
                </a:cubicBezTo>
                <a:cubicBezTo>
                  <a:pt x="515" y="545"/>
                  <a:pt x="530" y="545"/>
                  <a:pt x="530" y="545"/>
                </a:cubicBezTo>
                <a:cubicBezTo>
                  <a:pt x="545" y="530"/>
                  <a:pt x="545" y="516"/>
                  <a:pt x="530" y="516"/>
                </a:cubicBezTo>
                <a:lnTo>
                  <a:pt x="486" y="471"/>
                </a:lnTo>
                <a:close/>
                <a:moveTo>
                  <a:pt x="603" y="295"/>
                </a:moveTo>
                <a:lnTo>
                  <a:pt x="603" y="295"/>
                </a:lnTo>
                <a:cubicBezTo>
                  <a:pt x="545" y="295"/>
                  <a:pt x="545" y="295"/>
                  <a:pt x="545" y="295"/>
                </a:cubicBezTo>
                <a:cubicBezTo>
                  <a:pt x="530" y="295"/>
                  <a:pt x="530" y="310"/>
                  <a:pt x="530" y="324"/>
                </a:cubicBezTo>
                <a:cubicBezTo>
                  <a:pt x="530" y="324"/>
                  <a:pt x="530" y="339"/>
                  <a:pt x="545" y="339"/>
                </a:cubicBezTo>
                <a:cubicBezTo>
                  <a:pt x="603" y="339"/>
                  <a:pt x="603" y="339"/>
                  <a:pt x="603" y="339"/>
                </a:cubicBezTo>
                <a:cubicBezTo>
                  <a:pt x="618" y="339"/>
                  <a:pt x="618" y="324"/>
                  <a:pt x="618" y="324"/>
                </a:cubicBezTo>
                <a:cubicBezTo>
                  <a:pt x="618" y="310"/>
                  <a:pt x="618" y="295"/>
                  <a:pt x="603" y="295"/>
                </a:cubicBezTo>
                <a:close/>
                <a:moveTo>
                  <a:pt x="147" y="457"/>
                </a:moveTo>
                <a:lnTo>
                  <a:pt x="147" y="457"/>
                </a:lnTo>
                <a:cubicBezTo>
                  <a:pt x="103" y="501"/>
                  <a:pt x="103" y="501"/>
                  <a:pt x="103" y="501"/>
                </a:cubicBezTo>
                <a:cubicBezTo>
                  <a:pt x="88" y="516"/>
                  <a:pt x="88" y="516"/>
                  <a:pt x="103" y="530"/>
                </a:cubicBezTo>
                <a:cubicBezTo>
                  <a:pt x="103" y="530"/>
                  <a:pt x="118" y="530"/>
                  <a:pt x="132" y="530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77" y="486"/>
                  <a:pt x="177" y="471"/>
                  <a:pt x="162" y="457"/>
                </a:cubicBezTo>
                <a:lnTo>
                  <a:pt x="147" y="457"/>
                </a:lnTo>
                <a:close/>
                <a:moveTo>
                  <a:pt x="309" y="148"/>
                </a:moveTo>
                <a:lnTo>
                  <a:pt x="309" y="148"/>
                </a:lnTo>
                <a:cubicBezTo>
                  <a:pt x="206" y="148"/>
                  <a:pt x="132" y="221"/>
                  <a:pt x="132" y="324"/>
                </a:cubicBezTo>
                <a:cubicBezTo>
                  <a:pt x="132" y="412"/>
                  <a:pt x="206" y="501"/>
                  <a:pt x="309" y="501"/>
                </a:cubicBezTo>
                <a:cubicBezTo>
                  <a:pt x="412" y="501"/>
                  <a:pt x="486" y="412"/>
                  <a:pt x="486" y="324"/>
                </a:cubicBezTo>
                <a:cubicBezTo>
                  <a:pt x="486" y="221"/>
                  <a:pt x="412" y="148"/>
                  <a:pt x="309" y="148"/>
                </a:cubicBezTo>
                <a:close/>
                <a:moveTo>
                  <a:pt x="309" y="457"/>
                </a:moveTo>
                <a:lnTo>
                  <a:pt x="309" y="457"/>
                </a:lnTo>
                <a:cubicBezTo>
                  <a:pt x="236" y="457"/>
                  <a:pt x="177" y="398"/>
                  <a:pt x="177" y="324"/>
                </a:cubicBezTo>
                <a:cubicBezTo>
                  <a:pt x="177" y="251"/>
                  <a:pt x="236" y="177"/>
                  <a:pt x="309" y="177"/>
                </a:cubicBezTo>
                <a:cubicBezTo>
                  <a:pt x="383" y="177"/>
                  <a:pt x="441" y="251"/>
                  <a:pt x="441" y="324"/>
                </a:cubicBezTo>
                <a:cubicBezTo>
                  <a:pt x="441" y="398"/>
                  <a:pt x="383" y="457"/>
                  <a:pt x="309" y="45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37"/>
          <p:cNvSpPr/>
          <p:nvPr/>
        </p:nvSpPr>
        <p:spPr>
          <a:xfrm>
            <a:off x="8927757" y="3109184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9" y="398"/>
                </a:moveTo>
                <a:lnTo>
                  <a:pt x="59" y="398"/>
                </a:lnTo>
                <a:cubicBezTo>
                  <a:pt x="45" y="369"/>
                  <a:pt x="45" y="353"/>
                  <a:pt x="45" y="324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24"/>
                </a:cubicBezTo>
                <a:cubicBezTo>
                  <a:pt x="589" y="353"/>
                  <a:pt x="589" y="369"/>
                  <a:pt x="58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33" y="369"/>
                  <a:pt x="633" y="353"/>
                  <a:pt x="633" y="324"/>
                </a:cubicBezTo>
                <a:cubicBezTo>
                  <a:pt x="633" y="148"/>
                  <a:pt x="486" y="0"/>
                  <a:pt x="324" y="0"/>
                </a:cubicBezTo>
                <a:cubicBezTo>
                  <a:pt x="148" y="0"/>
                  <a:pt x="0" y="148"/>
                  <a:pt x="0" y="324"/>
                </a:cubicBezTo>
                <a:cubicBezTo>
                  <a:pt x="0" y="353"/>
                  <a:pt x="15" y="369"/>
                  <a:pt x="15" y="398"/>
                </a:cubicBezTo>
                <a:lnTo>
                  <a:pt x="59" y="398"/>
                </a:lnTo>
                <a:close/>
                <a:moveTo>
                  <a:pt x="412" y="589"/>
                </a:moveTo>
                <a:lnTo>
                  <a:pt x="412" y="589"/>
                </a:lnTo>
                <a:cubicBezTo>
                  <a:pt x="221" y="589"/>
                  <a:pt x="221" y="589"/>
                  <a:pt x="221" y="589"/>
                </a:cubicBezTo>
                <a:cubicBezTo>
                  <a:pt x="207" y="589"/>
                  <a:pt x="207" y="604"/>
                  <a:pt x="207" y="619"/>
                </a:cubicBezTo>
                <a:cubicBezTo>
                  <a:pt x="207" y="619"/>
                  <a:pt x="207" y="633"/>
                  <a:pt x="221" y="633"/>
                </a:cubicBezTo>
                <a:cubicBezTo>
                  <a:pt x="324" y="633"/>
                  <a:pt x="324" y="633"/>
                  <a:pt x="324" y="633"/>
                </a:cubicBezTo>
                <a:lnTo>
                  <a:pt x="324" y="633"/>
                </a:lnTo>
                <a:lnTo>
                  <a:pt x="324" y="633"/>
                </a:lnTo>
                <a:cubicBezTo>
                  <a:pt x="412" y="633"/>
                  <a:pt x="412" y="633"/>
                  <a:pt x="412" y="633"/>
                </a:cubicBezTo>
                <a:cubicBezTo>
                  <a:pt x="428" y="633"/>
                  <a:pt x="442" y="619"/>
                  <a:pt x="442" y="619"/>
                </a:cubicBezTo>
                <a:cubicBezTo>
                  <a:pt x="442" y="604"/>
                  <a:pt x="428" y="589"/>
                  <a:pt x="412" y="589"/>
                </a:cubicBezTo>
                <a:close/>
                <a:moveTo>
                  <a:pt x="619" y="442"/>
                </a:moveTo>
                <a:lnTo>
                  <a:pt x="619" y="442"/>
                </a:lnTo>
                <a:cubicBezTo>
                  <a:pt x="30" y="442"/>
                  <a:pt x="30" y="442"/>
                  <a:pt x="30" y="442"/>
                </a:cubicBezTo>
                <a:cubicBezTo>
                  <a:pt x="15" y="442"/>
                  <a:pt x="0" y="442"/>
                  <a:pt x="0" y="457"/>
                </a:cubicBezTo>
                <a:cubicBezTo>
                  <a:pt x="0" y="471"/>
                  <a:pt x="15" y="471"/>
                  <a:pt x="30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33" y="471"/>
                  <a:pt x="633" y="457"/>
                </a:cubicBezTo>
                <a:cubicBezTo>
                  <a:pt x="633" y="442"/>
                  <a:pt x="619" y="442"/>
                  <a:pt x="619" y="442"/>
                </a:cubicBezTo>
                <a:close/>
                <a:moveTo>
                  <a:pt x="560" y="516"/>
                </a:moveTo>
                <a:lnTo>
                  <a:pt x="560" y="516"/>
                </a:lnTo>
                <a:cubicBezTo>
                  <a:pt x="89" y="516"/>
                  <a:pt x="89" y="516"/>
                  <a:pt x="89" y="516"/>
                </a:cubicBezTo>
                <a:cubicBezTo>
                  <a:pt x="74" y="516"/>
                  <a:pt x="59" y="530"/>
                  <a:pt x="59" y="530"/>
                </a:cubicBezTo>
                <a:cubicBezTo>
                  <a:pt x="59" y="545"/>
                  <a:pt x="74" y="560"/>
                  <a:pt x="89" y="560"/>
                </a:cubicBezTo>
                <a:cubicBezTo>
                  <a:pt x="560" y="560"/>
                  <a:pt x="560" y="560"/>
                  <a:pt x="560" y="560"/>
                </a:cubicBezTo>
                <a:cubicBezTo>
                  <a:pt x="560" y="560"/>
                  <a:pt x="575" y="545"/>
                  <a:pt x="575" y="530"/>
                </a:cubicBezTo>
                <a:lnTo>
                  <a:pt x="560" y="51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37"/>
          <p:cNvSpPr/>
          <p:nvPr/>
        </p:nvSpPr>
        <p:spPr>
          <a:xfrm>
            <a:off x="8579475" y="3109184"/>
            <a:ext cx="154157" cy="246937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0"/>
                </a:moveTo>
                <a:lnTo>
                  <a:pt x="192" y="0"/>
                </a:lnTo>
                <a:cubicBezTo>
                  <a:pt x="133" y="74"/>
                  <a:pt x="0" y="324"/>
                  <a:pt x="0" y="442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42"/>
                </a:cubicBezTo>
                <a:cubicBezTo>
                  <a:pt x="398" y="324"/>
                  <a:pt x="251" y="74"/>
                  <a:pt x="192" y="0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30"/>
                  <a:pt x="45" y="442"/>
                </a:cubicBezTo>
                <a:cubicBezTo>
                  <a:pt x="45" y="353"/>
                  <a:pt x="148" y="148"/>
                  <a:pt x="192" y="89"/>
                </a:cubicBezTo>
                <a:cubicBezTo>
                  <a:pt x="251" y="133"/>
                  <a:pt x="354" y="353"/>
                  <a:pt x="354" y="442"/>
                </a:cubicBezTo>
                <a:cubicBezTo>
                  <a:pt x="354" y="530"/>
                  <a:pt x="280" y="589"/>
                  <a:pt x="192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7"/>
          <p:cNvSpPr/>
          <p:nvPr/>
        </p:nvSpPr>
        <p:spPr>
          <a:xfrm>
            <a:off x="8144123" y="3126313"/>
            <a:ext cx="229809" cy="212680"/>
          </a:xfrm>
          <a:custGeom>
            <a:avLst/>
            <a:gdLst/>
            <a:ahLst/>
            <a:cxnLst/>
            <a:rect l="l" t="t" r="r" b="b"/>
            <a:pathLst>
              <a:path w="589" h="546" extrusionOk="0">
                <a:moveTo>
                  <a:pt x="103" y="309"/>
                </a:moveTo>
                <a:lnTo>
                  <a:pt x="103" y="309"/>
                </a:lnTo>
                <a:cubicBezTo>
                  <a:pt x="117" y="221"/>
                  <a:pt x="206" y="162"/>
                  <a:pt x="294" y="162"/>
                </a:cubicBezTo>
                <a:cubicBezTo>
                  <a:pt x="383" y="162"/>
                  <a:pt x="471" y="221"/>
                  <a:pt x="485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15" y="207"/>
                  <a:pt x="412" y="118"/>
                  <a:pt x="294" y="118"/>
                </a:cubicBezTo>
                <a:cubicBezTo>
                  <a:pt x="176" y="118"/>
                  <a:pt x="73" y="207"/>
                  <a:pt x="58" y="309"/>
                </a:cubicBezTo>
                <a:lnTo>
                  <a:pt x="103" y="309"/>
                </a:ln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59" y="133"/>
                  <a:pt x="559" y="133"/>
                  <a:pt x="559" y="133"/>
                </a:cubicBezTo>
                <a:cubicBezTo>
                  <a:pt x="559" y="133"/>
                  <a:pt x="559" y="118"/>
                  <a:pt x="559" y="104"/>
                </a:cubicBezTo>
                <a:cubicBezTo>
                  <a:pt x="544" y="104"/>
                  <a:pt x="544" y="104"/>
                  <a:pt x="530" y="104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48"/>
                  <a:pt x="500" y="162"/>
                  <a:pt x="500" y="162"/>
                </a:cubicBezTo>
                <a:cubicBezTo>
                  <a:pt x="515" y="177"/>
                  <a:pt x="515" y="177"/>
                  <a:pt x="530" y="162"/>
                </a:cubicBezTo>
                <a:close/>
                <a:moveTo>
                  <a:pt x="294" y="74"/>
                </a:moveTo>
                <a:lnTo>
                  <a:pt x="294" y="74"/>
                </a:lnTo>
                <a:cubicBezTo>
                  <a:pt x="309" y="74"/>
                  <a:pt x="309" y="74"/>
                  <a:pt x="309" y="59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15"/>
                  <a:pt x="309" y="0"/>
                  <a:pt x="294" y="0"/>
                </a:cubicBezTo>
                <a:cubicBezTo>
                  <a:pt x="279" y="0"/>
                  <a:pt x="279" y="15"/>
                  <a:pt x="279" y="15"/>
                </a:cubicBezTo>
                <a:cubicBezTo>
                  <a:pt x="279" y="59"/>
                  <a:pt x="279" y="59"/>
                  <a:pt x="279" y="59"/>
                </a:cubicBezTo>
                <a:cubicBezTo>
                  <a:pt x="279" y="74"/>
                  <a:pt x="279" y="74"/>
                  <a:pt x="294" y="74"/>
                </a:cubicBez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03" y="516"/>
                  <a:pt x="103" y="516"/>
                  <a:pt x="103" y="516"/>
                </a:cubicBezTo>
                <a:cubicBezTo>
                  <a:pt x="88" y="516"/>
                  <a:pt x="73" y="516"/>
                  <a:pt x="73" y="530"/>
                </a:cubicBezTo>
                <a:cubicBezTo>
                  <a:pt x="73" y="545"/>
                  <a:pt x="88" y="545"/>
                  <a:pt x="103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14" y="354"/>
                  <a:pt x="14" y="354"/>
                  <a:pt x="14" y="354"/>
                </a:cubicBezTo>
                <a:lnTo>
                  <a:pt x="0" y="368"/>
                </a:lnTo>
                <a:cubicBezTo>
                  <a:pt x="0" y="383"/>
                  <a:pt x="14" y="398"/>
                  <a:pt x="14" y="398"/>
                </a:cubicBezTo>
                <a:cubicBezTo>
                  <a:pt x="574" y="398"/>
                  <a:pt x="574" y="398"/>
                  <a:pt x="574" y="398"/>
                </a:cubicBezTo>
                <a:cubicBezTo>
                  <a:pt x="574" y="398"/>
                  <a:pt x="588" y="383"/>
                  <a:pt x="588" y="368"/>
                </a:cubicBezTo>
                <a:lnTo>
                  <a:pt x="574" y="354"/>
                </a:lnTo>
                <a:close/>
                <a:moveTo>
                  <a:pt x="58" y="162"/>
                </a:moveTo>
                <a:lnTo>
                  <a:pt x="58" y="162"/>
                </a:lnTo>
                <a:cubicBezTo>
                  <a:pt x="73" y="177"/>
                  <a:pt x="73" y="177"/>
                  <a:pt x="88" y="162"/>
                </a:cubicBezTo>
                <a:cubicBezTo>
                  <a:pt x="88" y="162"/>
                  <a:pt x="88" y="148"/>
                  <a:pt x="88" y="133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44" y="104"/>
                  <a:pt x="44" y="104"/>
                  <a:pt x="29" y="104"/>
                </a:cubicBezTo>
                <a:cubicBezTo>
                  <a:pt x="29" y="118"/>
                  <a:pt x="29" y="133"/>
                  <a:pt x="29" y="133"/>
                </a:cubicBezTo>
                <a:lnTo>
                  <a:pt x="58" y="162"/>
                </a:lnTo>
                <a:close/>
                <a:moveTo>
                  <a:pt x="544" y="427"/>
                </a:moveTo>
                <a:lnTo>
                  <a:pt x="544" y="427"/>
                </a:lnTo>
                <a:cubicBezTo>
                  <a:pt x="44" y="427"/>
                  <a:pt x="44" y="427"/>
                  <a:pt x="44" y="427"/>
                </a:cubicBezTo>
                <a:cubicBezTo>
                  <a:pt x="29" y="427"/>
                  <a:pt x="14" y="442"/>
                  <a:pt x="14" y="457"/>
                </a:cubicBezTo>
                <a:cubicBezTo>
                  <a:pt x="14" y="457"/>
                  <a:pt x="29" y="472"/>
                  <a:pt x="44" y="472"/>
                </a:cubicBezTo>
                <a:cubicBezTo>
                  <a:pt x="544" y="472"/>
                  <a:pt x="544" y="472"/>
                  <a:pt x="544" y="472"/>
                </a:cubicBezTo>
                <a:cubicBezTo>
                  <a:pt x="559" y="472"/>
                  <a:pt x="574" y="457"/>
                  <a:pt x="574" y="457"/>
                </a:cubicBezTo>
                <a:cubicBezTo>
                  <a:pt x="574" y="442"/>
                  <a:pt x="559" y="427"/>
                  <a:pt x="544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7"/>
          <p:cNvSpPr/>
          <p:nvPr/>
        </p:nvSpPr>
        <p:spPr>
          <a:xfrm>
            <a:off x="7754447" y="3143441"/>
            <a:ext cx="229808" cy="149875"/>
          </a:xfrm>
          <a:custGeom>
            <a:avLst/>
            <a:gdLst/>
            <a:ahLst/>
            <a:cxnLst/>
            <a:rect l="l" t="t" r="r" b="b"/>
            <a:pathLst>
              <a:path w="590" h="383" extrusionOk="0">
                <a:moveTo>
                  <a:pt x="295" y="73"/>
                </a:moveTo>
                <a:lnTo>
                  <a:pt x="295" y="73"/>
                </a:lnTo>
                <a:cubicBezTo>
                  <a:pt x="310" y="73"/>
                  <a:pt x="310" y="59"/>
                  <a:pt x="310" y="59"/>
                </a:cubicBezTo>
                <a:cubicBezTo>
                  <a:pt x="310" y="14"/>
                  <a:pt x="310" y="14"/>
                  <a:pt x="310" y="14"/>
                </a:cubicBezTo>
                <a:cubicBezTo>
                  <a:pt x="310" y="0"/>
                  <a:pt x="310" y="0"/>
                  <a:pt x="295" y="0"/>
                </a:cubicBezTo>
                <a:cubicBezTo>
                  <a:pt x="280" y="0"/>
                  <a:pt x="280" y="0"/>
                  <a:pt x="280" y="14"/>
                </a:cubicBezTo>
                <a:cubicBezTo>
                  <a:pt x="280" y="59"/>
                  <a:pt x="280" y="59"/>
                  <a:pt x="280" y="59"/>
                </a:cubicBezTo>
                <a:cubicBezTo>
                  <a:pt x="280" y="59"/>
                  <a:pt x="280" y="73"/>
                  <a:pt x="295" y="73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60" y="132"/>
                  <a:pt x="560" y="132"/>
                  <a:pt x="560" y="132"/>
                </a:cubicBezTo>
                <a:cubicBezTo>
                  <a:pt x="560" y="117"/>
                  <a:pt x="560" y="117"/>
                  <a:pt x="560" y="103"/>
                </a:cubicBezTo>
                <a:cubicBezTo>
                  <a:pt x="545" y="103"/>
                  <a:pt x="545" y="103"/>
                  <a:pt x="530" y="103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1" y="147"/>
                  <a:pt x="501" y="147"/>
                  <a:pt x="501" y="162"/>
                </a:cubicBezTo>
                <a:cubicBezTo>
                  <a:pt x="516" y="162"/>
                  <a:pt x="516" y="162"/>
                  <a:pt x="530" y="162"/>
                </a:cubicBezTo>
                <a:close/>
                <a:moveTo>
                  <a:pt x="59" y="162"/>
                </a:moveTo>
                <a:lnTo>
                  <a:pt x="59" y="162"/>
                </a:lnTo>
                <a:cubicBezTo>
                  <a:pt x="74" y="162"/>
                  <a:pt x="74" y="162"/>
                  <a:pt x="89" y="162"/>
                </a:cubicBezTo>
                <a:cubicBezTo>
                  <a:pt x="89" y="147"/>
                  <a:pt x="89" y="147"/>
                  <a:pt x="89" y="132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45" y="103"/>
                  <a:pt x="45" y="103"/>
                  <a:pt x="30" y="103"/>
                </a:cubicBezTo>
                <a:cubicBezTo>
                  <a:pt x="30" y="117"/>
                  <a:pt x="30" y="117"/>
                  <a:pt x="30" y="132"/>
                </a:cubicBezTo>
                <a:lnTo>
                  <a:pt x="59" y="162"/>
                </a:lnTo>
                <a:close/>
                <a:moveTo>
                  <a:pt x="575" y="353"/>
                </a:moveTo>
                <a:lnTo>
                  <a:pt x="575" y="353"/>
                </a:lnTo>
                <a:cubicBezTo>
                  <a:pt x="15" y="353"/>
                  <a:pt x="15" y="353"/>
                  <a:pt x="15" y="353"/>
                </a:cubicBezTo>
                <a:cubicBezTo>
                  <a:pt x="15" y="353"/>
                  <a:pt x="0" y="353"/>
                  <a:pt x="0" y="368"/>
                </a:cubicBezTo>
                <a:cubicBezTo>
                  <a:pt x="0" y="382"/>
                  <a:pt x="15" y="382"/>
                  <a:pt x="15" y="382"/>
                </a:cubicBezTo>
                <a:cubicBezTo>
                  <a:pt x="575" y="382"/>
                  <a:pt x="575" y="382"/>
                  <a:pt x="575" y="382"/>
                </a:cubicBezTo>
                <a:cubicBezTo>
                  <a:pt x="575" y="382"/>
                  <a:pt x="589" y="382"/>
                  <a:pt x="589" y="368"/>
                </a:cubicBezTo>
                <a:cubicBezTo>
                  <a:pt x="589" y="353"/>
                  <a:pt x="575" y="353"/>
                  <a:pt x="575" y="353"/>
                </a:cubicBezTo>
                <a:close/>
                <a:moveTo>
                  <a:pt x="104" y="309"/>
                </a:moveTo>
                <a:lnTo>
                  <a:pt x="104" y="309"/>
                </a:lnTo>
                <a:cubicBezTo>
                  <a:pt x="118" y="221"/>
                  <a:pt x="207" y="147"/>
                  <a:pt x="295" y="147"/>
                </a:cubicBezTo>
                <a:cubicBezTo>
                  <a:pt x="383" y="147"/>
                  <a:pt x="472" y="221"/>
                  <a:pt x="486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16" y="191"/>
                  <a:pt x="413" y="117"/>
                  <a:pt x="295" y="117"/>
                </a:cubicBezTo>
                <a:cubicBezTo>
                  <a:pt x="177" y="117"/>
                  <a:pt x="74" y="191"/>
                  <a:pt x="59" y="309"/>
                </a:cubicBezTo>
                <a:lnTo>
                  <a:pt x="104" y="30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7"/>
          <p:cNvSpPr/>
          <p:nvPr/>
        </p:nvSpPr>
        <p:spPr>
          <a:xfrm>
            <a:off x="7347642" y="3109184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65" y="530"/>
                </a:moveTo>
                <a:lnTo>
                  <a:pt x="265" y="530"/>
                </a:lnTo>
                <a:cubicBezTo>
                  <a:pt x="251" y="530"/>
                  <a:pt x="236" y="545"/>
                  <a:pt x="236" y="560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36" y="619"/>
                  <a:pt x="251" y="633"/>
                  <a:pt x="265" y="633"/>
                </a:cubicBezTo>
                <a:lnTo>
                  <a:pt x="280" y="619"/>
                </a:lnTo>
                <a:cubicBezTo>
                  <a:pt x="280" y="560"/>
                  <a:pt x="280" y="560"/>
                  <a:pt x="280" y="560"/>
                </a:cubicBezTo>
                <a:cubicBezTo>
                  <a:pt x="280" y="545"/>
                  <a:pt x="265" y="530"/>
                  <a:pt x="265" y="530"/>
                </a:cubicBezTo>
                <a:close/>
                <a:moveTo>
                  <a:pt x="148" y="530"/>
                </a:moveTo>
                <a:lnTo>
                  <a:pt x="148" y="530"/>
                </a:lnTo>
                <a:cubicBezTo>
                  <a:pt x="133" y="530"/>
                  <a:pt x="118" y="545"/>
                  <a:pt x="118" y="560"/>
                </a:cubicBezTo>
                <a:cubicBezTo>
                  <a:pt x="118" y="619"/>
                  <a:pt x="118" y="619"/>
                  <a:pt x="118" y="619"/>
                </a:cubicBezTo>
                <a:cubicBezTo>
                  <a:pt x="118" y="619"/>
                  <a:pt x="133" y="633"/>
                  <a:pt x="148" y="633"/>
                </a:cubicBezTo>
                <a:lnTo>
                  <a:pt x="162" y="619"/>
                </a:lnTo>
                <a:cubicBezTo>
                  <a:pt x="162" y="560"/>
                  <a:pt x="162" y="560"/>
                  <a:pt x="162" y="560"/>
                </a:cubicBezTo>
                <a:cubicBezTo>
                  <a:pt x="162" y="545"/>
                  <a:pt x="148" y="530"/>
                  <a:pt x="148" y="530"/>
                </a:cubicBezTo>
                <a:close/>
                <a:moveTo>
                  <a:pt x="383" y="530"/>
                </a:moveTo>
                <a:lnTo>
                  <a:pt x="383" y="530"/>
                </a:lnTo>
                <a:cubicBezTo>
                  <a:pt x="369" y="530"/>
                  <a:pt x="353" y="545"/>
                  <a:pt x="353" y="560"/>
                </a:cubicBezTo>
                <a:cubicBezTo>
                  <a:pt x="353" y="619"/>
                  <a:pt x="353" y="619"/>
                  <a:pt x="353" y="619"/>
                </a:cubicBezTo>
                <a:cubicBezTo>
                  <a:pt x="353" y="619"/>
                  <a:pt x="369" y="633"/>
                  <a:pt x="383" y="633"/>
                </a:cubicBezTo>
                <a:lnTo>
                  <a:pt x="398" y="619"/>
                </a:lnTo>
                <a:cubicBezTo>
                  <a:pt x="398" y="560"/>
                  <a:pt x="398" y="560"/>
                  <a:pt x="398" y="560"/>
                </a:cubicBezTo>
                <a:cubicBezTo>
                  <a:pt x="398" y="545"/>
                  <a:pt x="383" y="530"/>
                  <a:pt x="383" y="530"/>
                </a:cubicBezTo>
                <a:close/>
                <a:moveTo>
                  <a:pt x="501" y="530"/>
                </a:moveTo>
                <a:lnTo>
                  <a:pt x="501" y="530"/>
                </a:lnTo>
                <a:cubicBezTo>
                  <a:pt x="486" y="530"/>
                  <a:pt x="471" y="545"/>
                  <a:pt x="471" y="560"/>
                </a:cubicBezTo>
                <a:cubicBezTo>
                  <a:pt x="471" y="619"/>
                  <a:pt x="471" y="619"/>
                  <a:pt x="471" y="619"/>
                </a:cubicBezTo>
                <a:cubicBezTo>
                  <a:pt x="471" y="619"/>
                  <a:pt x="486" y="633"/>
                  <a:pt x="501" y="633"/>
                </a:cubicBezTo>
                <a:lnTo>
                  <a:pt x="516" y="619"/>
                </a:lnTo>
                <a:cubicBezTo>
                  <a:pt x="516" y="560"/>
                  <a:pt x="516" y="560"/>
                  <a:pt x="516" y="560"/>
                </a:cubicBezTo>
                <a:cubicBezTo>
                  <a:pt x="516" y="545"/>
                  <a:pt x="501" y="530"/>
                  <a:pt x="501" y="530"/>
                </a:cubicBezTo>
                <a:close/>
                <a:moveTo>
                  <a:pt x="457" y="103"/>
                </a:moveTo>
                <a:lnTo>
                  <a:pt x="457" y="103"/>
                </a:lnTo>
                <a:cubicBezTo>
                  <a:pt x="427" y="44"/>
                  <a:pt x="369" y="0"/>
                  <a:pt x="295" y="0"/>
                </a:cubicBezTo>
                <a:cubicBezTo>
                  <a:pt x="206" y="0"/>
                  <a:pt x="133" y="74"/>
                  <a:pt x="118" y="162"/>
                </a:cubicBezTo>
                <a:cubicBezTo>
                  <a:pt x="59" y="192"/>
                  <a:pt x="0" y="251"/>
                  <a:pt x="0" y="324"/>
                </a:cubicBezTo>
                <a:cubicBezTo>
                  <a:pt x="0" y="398"/>
                  <a:pt x="74" y="471"/>
                  <a:pt x="162" y="471"/>
                </a:cubicBezTo>
                <a:cubicBezTo>
                  <a:pt x="162" y="471"/>
                  <a:pt x="427" y="471"/>
                  <a:pt x="442" y="471"/>
                </a:cubicBezTo>
                <a:cubicBezTo>
                  <a:pt x="545" y="471"/>
                  <a:pt x="633" y="398"/>
                  <a:pt x="633" y="295"/>
                </a:cubicBezTo>
                <a:cubicBezTo>
                  <a:pt x="633" y="192"/>
                  <a:pt x="560" y="103"/>
                  <a:pt x="457" y="103"/>
                </a:cubicBezTo>
                <a:close/>
                <a:moveTo>
                  <a:pt x="442" y="442"/>
                </a:moveTo>
                <a:lnTo>
                  <a:pt x="442" y="442"/>
                </a:lnTo>
                <a:cubicBezTo>
                  <a:pt x="427" y="442"/>
                  <a:pt x="162" y="442"/>
                  <a:pt x="162" y="442"/>
                </a:cubicBezTo>
                <a:cubicBezTo>
                  <a:pt x="162" y="442"/>
                  <a:pt x="44" y="427"/>
                  <a:pt x="44" y="324"/>
                </a:cubicBezTo>
                <a:cubicBezTo>
                  <a:pt x="44" y="265"/>
                  <a:pt x="103" y="206"/>
                  <a:pt x="162" y="206"/>
                </a:cubicBezTo>
                <a:cubicBezTo>
                  <a:pt x="162" y="118"/>
                  <a:pt x="221" y="44"/>
                  <a:pt x="295" y="44"/>
                </a:cubicBezTo>
                <a:cubicBezTo>
                  <a:pt x="369" y="44"/>
                  <a:pt x="412" y="89"/>
                  <a:pt x="427" y="148"/>
                </a:cubicBezTo>
                <a:cubicBezTo>
                  <a:pt x="530" y="133"/>
                  <a:pt x="589" y="221"/>
                  <a:pt x="589" y="280"/>
                </a:cubicBezTo>
                <a:cubicBezTo>
                  <a:pt x="604" y="369"/>
                  <a:pt x="501" y="442"/>
                  <a:pt x="442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37"/>
          <p:cNvSpPr/>
          <p:nvPr/>
        </p:nvSpPr>
        <p:spPr>
          <a:xfrm>
            <a:off x="6946548" y="3109184"/>
            <a:ext cx="239801" cy="184132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368" y="221"/>
                </a:moveTo>
                <a:lnTo>
                  <a:pt x="368" y="221"/>
                </a:lnTo>
                <a:cubicBezTo>
                  <a:pt x="294" y="221"/>
                  <a:pt x="294" y="221"/>
                  <a:pt x="294" y="221"/>
                </a:cubicBezTo>
                <a:cubicBezTo>
                  <a:pt x="324" y="133"/>
                  <a:pt x="324" y="133"/>
                  <a:pt x="324" y="133"/>
                </a:cubicBezTo>
                <a:cubicBezTo>
                  <a:pt x="324" y="133"/>
                  <a:pt x="324" y="118"/>
                  <a:pt x="309" y="118"/>
                </a:cubicBezTo>
                <a:cubicBezTo>
                  <a:pt x="294" y="103"/>
                  <a:pt x="294" y="118"/>
                  <a:pt x="280" y="118"/>
                </a:cubicBezTo>
                <a:cubicBezTo>
                  <a:pt x="235" y="236"/>
                  <a:pt x="235" y="236"/>
                  <a:pt x="235" y="236"/>
                </a:cubicBezTo>
                <a:lnTo>
                  <a:pt x="235" y="251"/>
                </a:lnTo>
                <a:lnTo>
                  <a:pt x="250" y="265"/>
                </a:lnTo>
                <a:cubicBezTo>
                  <a:pt x="339" y="265"/>
                  <a:pt x="339" y="265"/>
                  <a:pt x="339" y="265"/>
                </a:cubicBezTo>
                <a:cubicBezTo>
                  <a:pt x="294" y="353"/>
                  <a:pt x="294" y="353"/>
                  <a:pt x="294" y="353"/>
                </a:cubicBezTo>
                <a:cubicBezTo>
                  <a:pt x="280" y="353"/>
                  <a:pt x="294" y="369"/>
                  <a:pt x="294" y="383"/>
                </a:cubicBezTo>
                <a:cubicBezTo>
                  <a:pt x="309" y="383"/>
                  <a:pt x="324" y="383"/>
                  <a:pt x="324" y="369"/>
                </a:cubicBezTo>
                <a:cubicBezTo>
                  <a:pt x="324" y="369"/>
                  <a:pt x="382" y="251"/>
                  <a:pt x="382" y="236"/>
                </a:cubicBezTo>
                <a:cubicBezTo>
                  <a:pt x="382" y="236"/>
                  <a:pt x="382" y="221"/>
                  <a:pt x="368" y="221"/>
                </a:cubicBezTo>
                <a:close/>
                <a:moveTo>
                  <a:pt x="441" y="103"/>
                </a:moveTo>
                <a:lnTo>
                  <a:pt x="441" y="103"/>
                </a:lnTo>
                <a:cubicBezTo>
                  <a:pt x="412" y="44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4"/>
                </a:cubicBezTo>
                <a:cubicBezTo>
                  <a:pt x="0" y="398"/>
                  <a:pt x="59" y="471"/>
                  <a:pt x="147" y="471"/>
                </a:cubicBezTo>
                <a:lnTo>
                  <a:pt x="427" y="471"/>
                </a:lnTo>
                <a:cubicBezTo>
                  <a:pt x="530" y="471"/>
                  <a:pt x="618" y="398"/>
                  <a:pt x="618" y="295"/>
                </a:cubicBezTo>
                <a:cubicBezTo>
                  <a:pt x="618" y="192"/>
                  <a:pt x="544" y="103"/>
                  <a:pt x="441" y="103"/>
                </a:cubicBezTo>
                <a:close/>
                <a:moveTo>
                  <a:pt x="427" y="442"/>
                </a:moveTo>
                <a:lnTo>
                  <a:pt x="427" y="442"/>
                </a:lnTo>
                <a:lnTo>
                  <a:pt x="147" y="442"/>
                </a:lnTo>
                <a:cubicBezTo>
                  <a:pt x="147" y="442"/>
                  <a:pt x="29" y="427"/>
                  <a:pt x="29" y="324"/>
                </a:cubicBezTo>
                <a:cubicBezTo>
                  <a:pt x="29" y="265"/>
                  <a:pt x="88" y="206"/>
                  <a:pt x="147" y="206"/>
                </a:cubicBezTo>
                <a:cubicBezTo>
                  <a:pt x="147" y="118"/>
                  <a:pt x="206" y="44"/>
                  <a:pt x="294" y="44"/>
                </a:cubicBezTo>
                <a:cubicBezTo>
                  <a:pt x="353" y="44"/>
                  <a:pt x="397" y="89"/>
                  <a:pt x="412" y="148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69"/>
                  <a:pt x="500" y="442"/>
                  <a:pt x="427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7"/>
          <p:cNvSpPr/>
          <p:nvPr/>
        </p:nvSpPr>
        <p:spPr>
          <a:xfrm>
            <a:off x="6502631" y="588687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37"/>
          <p:cNvSpPr/>
          <p:nvPr/>
        </p:nvSpPr>
        <p:spPr>
          <a:xfrm>
            <a:off x="6112956" y="5913993"/>
            <a:ext cx="239801" cy="184133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441" y="103"/>
                </a:moveTo>
                <a:lnTo>
                  <a:pt x="441" y="103"/>
                </a:lnTo>
                <a:cubicBezTo>
                  <a:pt x="412" y="44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4"/>
                </a:cubicBezTo>
                <a:cubicBezTo>
                  <a:pt x="0" y="398"/>
                  <a:pt x="59" y="471"/>
                  <a:pt x="147" y="471"/>
                </a:cubicBezTo>
                <a:lnTo>
                  <a:pt x="427" y="471"/>
                </a:lnTo>
                <a:cubicBezTo>
                  <a:pt x="530" y="471"/>
                  <a:pt x="618" y="398"/>
                  <a:pt x="618" y="294"/>
                </a:cubicBezTo>
                <a:cubicBezTo>
                  <a:pt x="618" y="192"/>
                  <a:pt x="545" y="103"/>
                  <a:pt x="441" y="103"/>
                </a:cubicBezTo>
                <a:close/>
                <a:moveTo>
                  <a:pt x="427" y="442"/>
                </a:moveTo>
                <a:lnTo>
                  <a:pt x="427" y="442"/>
                </a:lnTo>
                <a:lnTo>
                  <a:pt x="147" y="442"/>
                </a:lnTo>
                <a:cubicBezTo>
                  <a:pt x="147" y="442"/>
                  <a:pt x="29" y="427"/>
                  <a:pt x="29" y="324"/>
                </a:cubicBezTo>
                <a:cubicBezTo>
                  <a:pt x="29" y="265"/>
                  <a:pt x="88" y="206"/>
                  <a:pt x="147" y="206"/>
                </a:cubicBezTo>
                <a:cubicBezTo>
                  <a:pt x="147" y="118"/>
                  <a:pt x="206" y="44"/>
                  <a:pt x="294" y="44"/>
                </a:cubicBezTo>
                <a:cubicBezTo>
                  <a:pt x="353" y="44"/>
                  <a:pt x="398" y="89"/>
                  <a:pt x="412" y="147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68"/>
                  <a:pt x="500" y="442"/>
                  <a:pt x="427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37"/>
          <p:cNvSpPr/>
          <p:nvPr/>
        </p:nvSpPr>
        <p:spPr>
          <a:xfrm>
            <a:off x="5713288" y="5892583"/>
            <a:ext cx="229808" cy="229808"/>
          </a:xfrm>
          <a:custGeom>
            <a:avLst/>
            <a:gdLst/>
            <a:ahLst/>
            <a:cxnLst/>
            <a:rect l="l" t="t" r="r" b="b"/>
            <a:pathLst>
              <a:path w="590" h="590" extrusionOk="0">
                <a:moveTo>
                  <a:pt x="30" y="0"/>
                </a:moveTo>
                <a:lnTo>
                  <a:pt x="30" y="0"/>
                </a:lnTo>
                <a:cubicBezTo>
                  <a:pt x="15" y="0"/>
                  <a:pt x="0" y="15"/>
                  <a:pt x="0" y="30"/>
                </a:cubicBezTo>
                <a:cubicBezTo>
                  <a:pt x="0" y="574"/>
                  <a:pt x="0" y="574"/>
                  <a:pt x="0" y="574"/>
                </a:cubicBezTo>
                <a:cubicBezTo>
                  <a:pt x="0" y="589"/>
                  <a:pt x="15" y="589"/>
                  <a:pt x="30" y="589"/>
                </a:cubicBezTo>
                <a:cubicBezTo>
                  <a:pt x="30" y="589"/>
                  <a:pt x="45" y="589"/>
                  <a:pt x="45" y="57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15"/>
                  <a:pt x="30" y="0"/>
                  <a:pt x="30" y="0"/>
                </a:cubicBezTo>
                <a:close/>
                <a:moveTo>
                  <a:pt x="560" y="44"/>
                </a:moveTo>
                <a:lnTo>
                  <a:pt x="560" y="44"/>
                </a:lnTo>
                <a:cubicBezTo>
                  <a:pt x="118" y="0"/>
                  <a:pt x="118" y="0"/>
                  <a:pt x="118" y="0"/>
                </a:cubicBezTo>
                <a:cubicBezTo>
                  <a:pt x="103" y="0"/>
                  <a:pt x="89" y="30"/>
                  <a:pt x="89" y="44"/>
                </a:cubicBezTo>
                <a:cubicBezTo>
                  <a:pt x="89" y="265"/>
                  <a:pt x="89" y="265"/>
                  <a:pt x="89" y="265"/>
                </a:cubicBezTo>
                <a:cubicBezTo>
                  <a:pt x="89" y="280"/>
                  <a:pt x="103" y="295"/>
                  <a:pt x="118" y="29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74" y="265"/>
                  <a:pt x="589" y="236"/>
                  <a:pt x="589" y="221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59"/>
                  <a:pt x="574" y="44"/>
                  <a:pt x="560" y="44"/>
                </a:cubicBezTo>
                <a:close/>
                <a:moveTo>
                  <a:pt x="280" y="251"/>
                </a:moveTo>
                <a:lnTo>
                  <a:pt x="280" y="251"/>
                </a:lnTo>
                <a:cubicBezTo>
                  <a:pt x="148" y="265"/>
                  <a:pt x="148" y="265"/>
                  <a:pt x="148" y="265"/>
                </a:cubicBezTo>
                <a:cubicBezTo>
                  <a:pt x="118" y="265"/>
                  <a:pt x="118" y="251"/>
                  <a:pt x="118" y="2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44"/>
                  <a:pt x="118" y="44"/>
                  <a:pt x="148" y="44"/>
                </a:cubicBezTo>
                <a:cubicBezTo>
                  <a:pt x="280" y="59"/>
                  <a:pt x="280" y="59"/>
                  <a:pt x="280" y="59"/>
                </a:cubicBezTo>
                <a:lnTo>
                  <a:pt x="280" y="251"/>
                </a:lnTo>
                <a:close/>
                <a:moveTo>
                  <a:pt x="442" y="236"/>
                </a:moveTo>
                <a:lnTo>
                  <a:pt x="442" y="236"/>
                </a:lnTo>
                <a:cubicBezTo>
                  <a:pt x="324" y="236"/>
                  <a:pt x="324" y="236"/>
                  <a:pt x="324" y="23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442" y="74"/>
                  <a:pt x="442" y="74"/>
                  <a:pt x="442" y="74"/>
                </a:cubicBezTo>
                <a:lnTo>
                  <a:pt x="442" y="236"/>
                </a:lnTo>
                <a:close/>
                <a:moveTo>
                  <a:pt x="560" y="206"/>
                </a:moveTo>
                <a:lnTo>
                  <a:pt x="560" y="206"/>
                </a:lnTo>
                <a:cubicBezTo>
                  <a:pt x="560" y="221"/>
                  <a:pt x="560" y="221"/>
                  <a:pt x="530" y="221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74"/>
                  <a:pt x="471" y="74"/>
                  <a:pt x="471" y="7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60" y="89"/>
                  <a:pt x="560" y="89"/>
                  <a:pt x="560" y="103"/>
                </a:cubicBezTo>
                <a:lnTo>
                  <a:pt x="560" y="20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37"/>
          <p:cNvSpPr/>
          <p:nvPr/>
        </p:nvSpPr>
        <p:spPr>
          <a:xfrm>
            <a:off x="5325040" y="5886873"/>
            <a:ext cx="216962" cy="246937"/>
          </a:xfrm>
          <a:custGeom>
            <a:avLst/>
            <a:gdLst/>
            <a:ahLst/>
            <a:cxnLst/>
            <a:rect l="l" t="t" r="r" b="b"/>
            <a:pathLst>
              <a:path w="561" h="635" extrusionOk="0">
                <a:moveTo>
                  <a:pt x="471" y="0"/>
                </a:moveTo>
                <a:lnTo>
                  <a:pt x="471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634"/>
                  <a:pt x="0" y="634"/>
                  <a:pt x="0" y="634"/>
                </a:cubicBezTo>
                <a:cubicBezTo>
                  <a:pt x="44" y="634"/>
                  <a:pt x="44" y="634"/>
                  <a:pt x="44" y="634"/>
                </a:cubicBezTo>
                <a:cubicBezTo>
                  <a:pt x="118" y="575"/>
                  <a:pt x="118" y="575"/>
                  <a:pt x="118" y="575"/>
                </a:cubicBezTo>
                <a:cubicBezTo>
                  <a:pt x="207" y="634"/>
                  <a:pt x="207" y="634"/>
                  <a:pt x="207" y="634"/>
                </a:cubicBezTo>
                <a:cubicBezTo>
                  <a:pt x="280" y="575"/>
                  <a:pt x="280" y="575"/>
                  <a:pt x="280" y="575"/>
                </a:cubicBezTo>
                <a:cubicBezTo>
                  <a:pt x="354" y="634"/>
                  <a:pt x="354" y="634"/>
                  <a:pt x="354" y="634"/>
                </a:cubicBezTo>
                <a:cubicBezTo>
                  <a:pt x="442" y="575"/>
                  <a:pt x="442" y="575"/>
                  <a:pt x="442" y="575"/>
                </a:cubicBezTo>
                <a:cubicBezTo>
                  <a:pt x="516" y="634"/>
                  <a:pt x="516" y="634"/>
                  <a:pt x="516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560" y="74"/>
                  <a:pt x="560" y="74"/>
                  <a:pt x="560" y="74"/>
                </a:cubicBezTo>
                <a:cubicBezTo>
                  <a:pt x="560" y="30"/>
                  <a:pt x="516" y="0"/>
                  <a:pt x="471" y="0"/>
                </a:cubicBezTo>
                <a:close/>
                <a:moveTo>
                  <a:pt x="516" y="589"/>
                </a:moveTo>
                <a:lnTo>
                  <a:pt x="516" y="589"/>
                </a:lnTo>
                <a:cubicBezTo>
                  <a:pt x="442" y="530"/>
                  <a:pt x="442" y="530"/>
                  <a:pt x="442" y="530"/>
                </a:cubicBezTo>
                <a:cubicBezTo>
                  <a:pt x="354" y="589"/>
                  <a:pt x="354" y="589"/>
                  <a:pt x="354" y="589"/>
                </a:cubicBezTo>
                <a:cubicBezTo>
                  <a:pt x="280" y="530"/>
                  <a:pt x="280" y="530"/>
                  <a:pt x="280" y="530"/>
                </a:cubicBezTo>
                <a:cubicBezTo>
                  <a:pt x="207" y="589"/>
                  <a:pt x="207" y="589"/>
                  <a:pt x="207" y="589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471" y="45"/>
                  <a:pt x="471" y="45"/>
                  <a:pt x="471" y="45"/>
                </a:cubicBezTo>
                <a:cubicBezTo>
                  <a:pt x="501" y="45"/>
                  <a:pt x="516" y="59"/>
                  <a:pt x="516" y="74"/>
                </a:cubicBezTo>
                <a:lnTo>
                  <a:pt x="516" y="589"/>
                </a:lnTo>
                <a:close/>
                <a:moveTo>
                  <a:pt x="412" y="354"/>
                </a:moveTo>
                <a:lnTo>
                  <a:pt x="412" y="354"/>
                </a:lnTo>
                <a:cubicBezTo>
                  <a:pt x="148" y="354"/>
                  <a:pt x="148" y="354"/>
                  <a:pt x="148" y="354"/>
                </a:cubicBezTo>
                <a:cubicBezTo>
                  <a:pt x="133" y="354"/>
                  <a:pt x="118" y="368"/>
                  <a:pt x="118" y="368"/>
                </a:cubicBezTo>
                <a:cubicBezTo>
                  <a:pt x="118" y="383"/>
                  <a:pt x="133" y="398"/>
                  <a:pt x="148" y="398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27" y="398"/>
                  <a:pt x="442" y="383"/>
                  <a:pt x="442" y="368"/>
                </a:cubicBezTo>
                <a:cubicBezTo>
                  <a:pt x="442" y="368"/>
                  <a:pt x="427" y="354"/>
                  <a:pt x="412" y="354"/>
                </a:cubicBezTo>
                <a:close/>
                <a:moveTo>
                  <a:pt x="412" y="236"/>
                </a:moveTo>
                <a:lnTo>
                  <a:pt x="412" y="236"/>
                </a:lnTo>
                <a:cubicBezTo>
                  <a:pt x="148" y="236"/>
                  <a:pt x="148" y="236"/>
                  <a:pt x="148" y="236"/>
                </a:cubicBezTo>
                <a:cubicBezTo>
                  <a:pt x="133" y="236"/>
                  <a:pt x="118" y="251"/>
                  <a:pt x="118" y="251"/>
                </a:cubicBezTo>
                <a:cubicBezTo>
                  <a:pt x="118" y="266"/>
                  <a:pt x="133" y="280"/>
                  <a:pt x="148" y="280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427" y="280"/>
                  <a:pt x="442" y="266"/>
                  <a:pt x="442" y="251"/>
                </a:cubicBezTo>
                <a:cubicBezTo>
                  <a:pt x="442" y="251"/>
                  <a:pt x="427" y="236"/>
                  <a:pt x="412" y="236"/>
                </a:cubicBezTo>
                <a:close/>
                <a:moveTo>
                  <a:pt x="412" y="118"/>
                </a:moveTo>
                <a:lnTo>
                  <a:pt x="412" y="118"/>
                </a:lnTo>
                <a:cubicBezTo>
                  <a:pt x="148" y="118"/>
                  <a:pt x="148" y="118"/>
                  <a:pt x="148" y="118"/>
                </a:cubicBezTo>
                <a:cubicBezTo>
                  <a:pt x="133" y="118"/>
                  <a:pt x="118" y="133"/>
                  <a:pt x="118" y="133"/>
                </a:cubicBezTo>
                <a:cubicBezTo>
                  <a:pt x="118" y="148"/>
                  <a:pt x="133" y="163"/>
                  <a:pt x="148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27" y="163"/>
                  <a:pt x="442" y="148"/>
                  <a:pt x="442" y="133"/>
                </a:cubicBezTo>
                <a:cubicBezTo>
                  <a:pt x="442" y="133"/>
                  <a:pt x="427" y="118"/>
                  <a:pt x="412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37"/>
          <p:cNvSpPr/>
          <p:nvPr/>
        </p:nvSpPr>
        <p:spPr>
          <a:xfrm>
            <a:off x="4911098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83" y="133"/>
                </a:moveTo>
                <a:lnTo>
                  <a:pt x="383" y="133"/>
                </a:lnTo>
                <a:cubicBezTo>
                  <a:pt x="354" y="163"/>
                  <a:pt x="354" y="207"/>
                  <a:pt x="383" y="251"/>
                </a:cubicBezTo>
                <a:cubicBezTo>
                  <a:pt x="428" y="280"/>
                  <a:pt x="471" y="280"/>
                  <a:pt x="501" y="251"/>
                </a:cubicBezTo>
                <a:cubicBezTo>
                  <a:pt x="530" y="207"/>
                  <a:pt x="530" y="163"/>
                  <a:pt x="501" y="133"/>
                </a:cubicBezTo>
                <a:cubicBezTo>
                  <a:pt x="471" y="104"/>
                  <a:pt x="428" y="104"/>
                  <a:pt x="383" y="133"/>
                </a:cubicBezTo>
                <a:close/>
                <a:moveTo>
                  <a:pt x="471" y="221"/>
                </a:moveTo>
                <a:lnTo>
                  <a:pt x="471" y="221"/>
                </a:lnTo>
                <a:cubicBezTo>
                  <a:pt x="457" y="236"/>
                  <a:pt x="428" y="236"/>
                  <a:pt x="412" y="221"/>
                </a:cubicBezTo>
                <a:cubicBezTo>
                  <a:pt x="398" y="207"/>
                  <a:pt x="398" y="177"/>
                  <a:pt x="412" y="163"/>
                </a:cubicBezTo>
                <a:cubicBezTo>
                  <a:pt x="428" y="148"/>
                  <a:pt x="457" y="148"/>
                  <a:pt x="471" y="163"/>
                </a:cubicBezTo>
                <a:cubicBezTo>
                  <a:pt x="486" y="177"/>
                  <a:pt x="486" y="207"/>
                  <a:pt x="471" y="221"/>
                </a:cubicBezTo>
                <a:close/>
                <a:moveTo>
                  <a:pt x="589" y="0"/>
                </a:moveTo>
                <a:lnTo>
                  <a:pt x="589" y="0"/>
                </a:lnTo>
                <a:cubicBezTo>
                  <a:pt x="339" y="0"/>
                  <a:pt x="339" y="0"/>
                  <a:pt x="339" y="0"/>
                </a:cubicBezTo>
                <a:cubicBezTo>
                  <a:pt x="310" y="0"/>
                  <a:pt x="310" y="15"/>
                  <a:pt x="295" y="30"/>
                </a:cubicBezTo>
                <a:cubicBezTo>
                  <a:pt x="30" y="295"/>
                  <a:pt x="30" y="295"/>
                  <a:pt x="30" y="295"/>
                </a:cubicBezTo>
                <a:cubicBezTo>
                  <a:pt x="0" y="325"/>
                  <a:pt x="0" y="368"/>
                  <a:pt x="30" y="398"/>
                </a:cubicBezTo>
                <a:cubicBezTo>
                  <a:pt x="236" y="604"/>
                  <a:pt x="236" y="604"/>
                  <a:pt x="236" y="604"/>
                </a:cubicBezTo>
                <a:cubicBezTo>
                  <a:pt x="265" y="634"/>
                  <a:pt x="310" y="634"/>
                  <a:pt x="339" y="604"/>
                </a:cubicBezTo>
                <a:cubicBezTo>
                  <a:pt x="604" y="339"/>
                  <a:pt x="604" y="339"/>
                  <a:pt x="604" y="339"/>
                </a:cubicBezTo>
                <a:cubicBezTo>
                  <a:pt x="619" y="325"/>
                  <a:pt x="633" y="325"/>
                  <a:pt x="633" y="295"/>
                </a:cubicBezTo>
                <a:cubicBezTo>
                  <a:pt x="633" y="45"/>
                  <a:pt x="633" y="45"/>
                  <a:pt x="633" y="45"/>
                </a:cubicBezTo>
                <a:cubicBezTo>
                  <a:pt x="633" y="15"/>
                  <a:pt x="619" y="0"/>
                  <a:pt x="589" y="0"/>
                </a:cubicBezTo>
                <a:close/>
                <a:moveTo>
                  <a:pt x="324" y="575"/>
                </a:moveTo>
                <a:lnTo>
                  <a:pt x="324" y="575"/>
                </a:lnTo>
                <a:cubicBezTo>
                  <a:pt x="295" y="589"/>
                  <a:pt x="280" y="589"/>
                  <a:pt x="265" y="575"/>
                </a:cubicBezTo>
                <a:cubicBezTo>
                  <a:pt x="59" y="368"/>
                  <a:pt x="59" y="368"/>
                  <a:pt x="59" y="368"/>
                </a:cubicBezTo>
                <a:cubicBezTo>
                  <a:pt x="45" y="354"/>
                  <a:pt x="45" y="339"/>
                  <a:pt x="59" y="325"/>
                </a:cubicBezTo>
                <a:cubicBezTo>
                  <a:pt x="89" y="295"/>
                  <a:pt x="89" y="295"/>
                  <a:pt x="89" y="295"/>
                </a:cubicBezTo>
                <a:cubicBezTo>
                  <a:pt x="339" y="545"/>
                  <a:pt x="339" y="545"/>
                  <a:pt x="339" y="545"/>
                </a:cubicBezTo>
                <a:lnTo>
                  <a:pt x="324" y="575"/>
                </a:lnTo>
                <a:close/>
                <a:moveTo>
                  <a:pt x="589" y="280"/>
                </a:moveTo>
                <a:lnTo>
                  <a:pt x="589" y="280"/>
                </a:lnTo>
                <a:cubicBezTo>
                  <a:pt x="589" y="295"/>
                  <a:pt x="589" y="310"/>
                  <a:pt x="575" y="325"/>
                </a:cubicBezTo>
                <a:cubicBezTo>
                  <a:pt x="369" y="516"/>
                  <a:pt x="369" y="516"/>
                  <a:pt x="369" y="516"/>
                </a:cubicBezTo>
                <a:cubicBezTo>
                  <a:pt x="118" y="266"/>
                  <a:pt x="118" y="266"/>
                  <a:pt x="118" y="26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4" y="45"/>
                  <a:pt x="339" y="45"/>
                  <a:pt x="354" y="45"/>
                </a:cubicBezTo>
                <a:cubicBezTo>
                  <a:pt x="575" y="45"/>
                  <a:pt x="575" y="45"/>
                  <a:pt x="575" y="45"/>
                </a:cubicBezTo>
                <a:cubicBezTo>
                  <a:pt x="589" y="45"/>
                  <a:pt x="589" y="45"/>
                  <a:pt x="589" y="59"/>
                </a:cubicBezTo>
                <a:lnTo>
                  <a:pt x="589" y="28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37"/>
          <p:cNvSpPr/>
          <p:nvPr/>
        </p:nvSpPr>
        <p:spPr>
          <a:xfrm>
            <a:off x="4558534" y="5886873"/>
            <a:ext cx="165577" cy="246937"/>
          </a:xfrm>
          <a:custGeom>
            <a:avLst/>
            <a:gdLst/>
            <a:ahLst/>
            <a:cxnLst/>
            <a:rect l="l" t="t" r="r" b="b"/>
            <a:pathLst>
              <a:path w="428" h="635" extrusionOk="0">
                <a:moveTo>
                  <a:pt x="412" y="192"/>
                </a:moveTo>
                <a:lnTo>
                  <a:pt x="412" y="192"/>
                </a:lnTo>
                <a:cubicBezTo>
                  <a:pt x="235" y="15"/>
                  <a:pt x="235" y="15"/>
                  <a:pt x="235" y="15"/>
                </a:cubicBezTo>
                <a:cubicBezTo>
                  <a:pt x="221" y="0"/>
                  <a:pt x="191" y="0"/>
                  <a:pt x="176" y="15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7"/>
                  <a:pt x="0" y="207"/>
                  <a:pt x="0" y="221"/>
                </a:cubicBezTo>
                <a:lnTo>
                  <a:pt x="0" y="221"/>
                </a:ln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353" y="634"/>
                  <a:pt x="353" y="634"/>
                  <a:pt x="353" y="634"/>
                </a:cubicBezTo>
                <a:cubicBezTo>
                  <a:pt x="382" y="634"/>
                  <a:pt x="427" y="589"/>
                  <a:pt x="427" y="545"/>
                </a:cubicBezTo>
                <a:cubicBezTo>
                  <a:pt x="427" y="251"/>
                  <a:pt x="427" y="251"/>
                  <a:pt x="427" y="251"/>
                </a:cubicBezTo>
                <a:cubicBezTo>
                  <a:pt x="427" y="221"/>
                  <a:pt x="427" y="207"/>
                  <a:pt x="412" y="192"/>
                </a:cubicBezTo>
                <a:close/>
                <a:moveTo>
                  <a:pt x="382" y="545"/>
                </a:moveTo>
                <a:lnTo>
                  <a:pt x="382" y="545"/>
                </a:lnTo>
                <a:cubicBezTo>
                  <a:pt x="382" y="575"/>
                  <a:pt x="368" y="589"/>
                  <a:pt x="353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45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21"/>
                  <a:pt x="29" y="221"/>
                  <a:pt x="44" y="207"/>
                </a:cubicBezTo>
                <a:cubicBezTo>
                  <a:pt x="191" y="45"/>
                  <a:pt x="191" y="45"/>
                  <a:pt x="191" y="45"/>
                </a:cubicBezTo>
                <a:cubicBezTo>
                  <a:pt x="206" y="45"/>
                  <a:pt x="221" y="45"/>
                  <a:pt x="221" y="45"/>
                </a:cubicBezTo>
                <a:cubicBezTo>
                  <a:pt x="368" y="207"/>
                  <a:pt x="368" y="207"/>
                  <a:pt x="368" y="207"/>
                </a:cubicBezTo>
                <a:cubicBezTo>
                  <a:pt x="382" y="221"/>
                  <a:pt x="382" y="221"/>
                  <a:pt x="382" y="236"/>
                </a:cubicBezTo>
                <a:lnTo>
                  <a:pt x="382" y="545"/>
                </a:lnTo>
                <a:close/>
                <a:moveTo>
                  <a:pt x="206" y="163"/>
                </a:moveTo>
                <a:lnTo>
                  <a:pt x="206" y="163"/>
                </a:lnTo>
                <a:cubicBezTo>
                  <a:pt x="162" y="163"/>
                  <a:pt x="132" y="207"/>
                  <a:pt x="132" y="251"/>
                </a:cubicBezTo>
                <a:cubicBezTo>
                  <a:pt x="132" y="295"/>
                  <a:pt x="162" y="325"/>
                  <a:pt x="206" y="325"/>
                </a:cubicBezTo>
                <a:cubicBezTo>
                  <a:pt x="250" y="325"/>
                  <a:pt x="294" y="295"/>
                  <a:pt x="294" y="251"/>
                </a:cubicBezTo>
                <a:cubicBezTo>
                  <a:pt x="294" y="207"/>
                  <a:pt x="250" y="163"/>
                  <a:pt x="206" y="163"/>
                </a:cubicBezTo>
                <a:close/>
                <a:moveTo>
                  <a:pt x="206" y="280"/>
                </a:moveTo>
                <a:lnTo>
                  <a:pt x="206" y="280"/>
                </a:lnTo>
                <a:cubicBezTo>
                  <a:pt x="191" y="280"/>
                  <a:pt x="176" y="266"/>
                  <a:pt x="176" y="251"/>
                </a:cubicBezTo>
                <a:cubicBezTo>
                  <a:pt x="176" y="221"/>
                  <a:pt x="191" y="207"/>
                  <a:pt x="206" y="207"/>
                </a:cubicBezTo>
                <a:cubicBezTo>
                  <a:pt x="235" y="207"/>
                  <a:pt x="250" y="221"/>
                  <a:pt x="250" y="251"/>
                </a:cubicBezTo>
                <a:cubicBezTo>
                  <a:pt x="250" y="266"/>
                  <a:pt x="235" y="280"/>
                  <a:pt x="206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37"/>
          <p:cNvSpPr/>
          <p:nvPr/>
        </p:nvSpPr>
        <p:spPr>
          <a:xfrm>
            <a:off x="4127464" y="588687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5" extrusionOk="0">
                <a:moveTo>
                  <a:pt x="544" y="163"/>
                </a:moveTo>
                <a:lnTo>
                  <a:pt x="544" y="163"/>
                </a:lnTo>
                <a:cubicBezTo>
                  <a:pt x="544" y="15"/>
                  <a:pt x="544" y="15"/>
                  <a:pt x="544" y="15"/>
                </a:cubicBezTo>
                <a:cubicBezTo>
                  <a:pt x="544" y="15"/>
                  <a:pt x="544" y="0"/>
                  <a:pt x="530" y="0"/>
                </a:cubicBezTo>
                <a:lnTo>
                  <a:pt x="515" y="0"/>
                </a:ln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4"/>
                  <a:pt x="14" y="634"/>
                  <a:pt x="44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74" y="634"/>
                  <a:pt x="588" y="604"/>
                  <a:pt x="588" y="589"/>
                </a:cubicBezTo>
                <a:cubicBezTo>
                  <a:pt x="588" y="192"/>
                  <a:pt x="588" y="192"/>
                  <a:pt x="588" y="192"/>
                </a:cubicBezTo>
                <a:cubicBezTo>
                  <a:pt x="588" y="177"/>
                  <a:pt x="574" y="163"/>
                  <a:pt x="544" y="163"/>
                </a:cubicBezTo>
                <a:close/>
                <a:moveTo>
                  <a:pt x="515" y="45"/>
                </a:moveTo>
                <a:lnTo>
                  <a:pt x="515" y="45"/>
                </a:lnTo>
                <a:cubicBezTo>
                  <a:pt x="515" y="163"/>
                  <a:pt x="515" y="163"/>
                  <a:pt x="515" y="163"/>
                </a:cubicBezTo>
                <a:cubicBezTo>
                  <a:pt x="132" y="163"/>
                  <a:pt x="132" y="163"/>
                  <a:pt x="132" y="163"/>
                </a:cubicBezTo>
                <a:lnTo>
                  <a:pt x="515" y="45"/>
                </a:ln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44" y="427"/>
                  <a:pt x="544" y="413"/>
                  <a:pt x="544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71" y="413"/>
                  <a:pt x="471" y="427"/>
                  <a:pt x="471" y="413"/>
                </a:cubicBezTo>
                <a:cubicBezTo>
                  <a:pt x="471" y="398"/>
                  <a:pt x="471" y="398"/>
                  <a:pt x="471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44" y="413"/>
                  <a:pt x="544" y="398"/>
                  <a:pt x="544" y="413"/>
                </a:cubicBezTo>
                <a:close/>
                <a:moveTo>
                  <a:pt x="544" y="354"/>
                </a:moveTo>
                <a:lnTo>
                  <a:pt x="544" y="354"/>
                </a:lnTo>
                <a:cubicBezTo>
                  <a:pt x="456" y="354"/>
                  <a:pt x="456" y="354"/>
                  <a:pt x="456" y="354"/>
                </a:cubicBezTo>
                <a:cubicBezTo>
                  <a:pt x="441" y="354"/>
                  <a:pt x="426" y="368"/>
                  <a:pt x="426" y="368"/>
                </a:cubicBezTo>
                <a:cubicBezTo>
                  <a:pt x="426" y="457"/>
                  <a:pt x="426" y="457"/>
                  <a:pt x="426" y="457"/>
                </a:cubicBezTo>
                <a:cubicBezTo>
                  <a:pt x="426" y="457"/>
                  <a:pt x="441" y="472"/>
                  <a:pt x="456" y="472"/>
                </a:cubicBezTo>
                <a:cubicBezTo>
                  <a:pt x="544" y="472"/>
                  <a:pt x="544" y="472"/>
                  <a:pt x="544" y="472"/>
                </a:cubicBezTo>
                <a:cubicBezTo>
                  <a:pt x="544" y="575"/>
                  <a:pt x="544" y="575"/>
                  <a:pt x="544" y="575"/>
                </a:cubicBezTo>
                <a:cubicBezTo>
                  <a:pt x="544" y="575"/>
                  <a:pt x="544" y="589"/>
                  <a:pt x="530" y="589"/>
                </a:cubicBezTo>
                <a:cubicBezTo>
                  <a:pt x="58" y="589"/>
                  <a:pt x="58" y="589"/>
                  <a:pt x="58" y="589"/>
                </a:cubicBezTo>
                <a:cubicBezTo>
                  <a:pt x="44" y="589"/>
                  <a:pt x="44" y="575"/>
                  <a:pt x="44" y="575"/>
                </a:cubicBezTo>
                <a:cubicBezTo>
                  <a:pt x="44" y="575"/>
                  <a:pt x="44" y="207"/>
                  <a:pt x="44" y="192"/>
                </a:cubicBezTo>
                <a:cubicBezTo>
                  <a:pt x="530" y="192"/>
                  <a:pt x="530" y="192"/>
                  <a:pt x="530" y="192"/>
                </a:cubicBezTo>
                <a:cubicBezTo>
                  <a:pt x="544" y="192"/>
                  <a:pt x="544" y="207"/>
                  <a:pt x="544" y="221"/>
                </a:cubicBezTo>
                <a:lnTo>
                  <a:pt x="544" y="3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37"/>
          <p:cNvSpPr/>
          <p:nvPr/>
        </p:nvSpPr>
        <p:spPr>
          <a:xfrm>
            <a:off x="3720660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39" y="163"/>
                </a:moveTo>
                <a:lnTo>
                  <a:pt x="339" y="163"/>
                </a:lnTo>
                <a:cubicBezTo>
                  <a:pt x="324" y="163"/>
                  <a:pt x="324" y="163"/>
                  <a:pt x="324" y="163"/>
                </a:cubicBezTo>
                <a:cubicBezTo>
                  <a:pt x="310" y="163"/>
                  <a:pt x="310" y="163"/>
                  <a:pt x="310" y="163"/>
                </a:cubicBezTo>
                <a:cubicBezTo>
                  <a:pt x="207" y="280"/>
                  <a:pt x="207" y="280"/>
                  <a:pt x="207" y="280"/>
                </a:cubicBezTo>
                <a:cubicBezTo>
                  <a:pt x="207" y="295"/>
                  <a:pt x="207" y="295"/>
                  <a:pt x="207" y="310"/>
                </a:cubicBezTo>
                <a:cubicBezTo>
                  <a:pt x="221" y="310"/>
                  <a:pt x="221" y="310"/>
                  <a:pt x="236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530"/>
                  <a:pt x="295" y="530"/>
                  <a:pt x="295" y="530"/>
                </a:cubicBezTo>
                <a:cubicBezTo>
                  <a:pt x="295" y="545"/>
                  <a:pt x="310" y="545"/>
                  <a:pt x="324" y="545"/>
                </a:cubicBezTo>
                <a:cubicBezTo>
                  <a:pt x="324" y="545"/>
                  <a:pt x="339" y="545"/>
                  <a:pt x="339" y="530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98" y="310"/>
                  <a:pt x="398" y="310"/>
                  <a:pt x="398" y="310"/>
                </a:cubicBezTo>
                <a:cubicBezTo>
                  <a:pt x="412" y="310"/>
                  <a:pt x="427" y="310"/>
                  <a:pt x="427" y="310"/>
                </a:cubicBezTo>
                <a:cubicBezTo>
                  <a:pt x="442" y="295"/>
                  <a:pt x="442" y="295"/>
                  <a:pt x="427" y="280"/>
                </a:cubicBezTo>
                <a:lnTo>
                  <a:pt x="339" y="163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4"/>
                  <a:pt x="89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604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604" y="0"/>
                  <a:pt x="560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5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4" y="45"/>
                  <a:pt x="589" y="59"/>
                  <a:pt x="589" y="74"/>
                </a:cubicBezTo>
                <a:lnTo>
                  <a:pt x="589" y="545"/>
                </a:lnTo>
                <a:close/>
                <a:moveTo>
                  <a:pt x="501" y="74"/>
                </a:moveTo>
                <a:lnTo>
                  <a:pt x="501" y="74"/>
                </a:lnTo>
                <a:cubicBezTo>
                  <a:pt x="148" y="74"/>
                  <a:pt x="148" y="74"/>
                  <a:pt x="148" y="74"/>
                </a:cubicBezTo>
                <a:cubicBezTo>
                  <a:pt x="133" y="74"/>
                  <a:pt x="118" y="89"/>
                  <a:pt x="118" y="104"/>
                </a:cubicBezTo>
                <a:cubicBezTo>
                  <a:pt x="118" y="104"/>
                  <a:pt x="133" y="118"/>
                  <a:pt x="148" y="118"/>
                </a:cubicBezTo>
                <a:cubicBezTo>
                  <a:pt x="501" y="118"/>
                  <a:pt x="501" y="118"/>
                  <a:pt x="501" y="118"/>
                </a:cubicBezTo>
                <a:lnTo>
                  <a:pt x="516" y="104"/>
                </a:lnTo>
                <a:cubicBezTo>
                  <a:pt x="516" y="89"/>
                  <a:pt x="501" y="74"/>
                  <a:pt x="501" y="7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7"/>
          <p:cNvSpPr/>
          <p:nvPr/>
        </p:nvSpPr>
        <p:spPr>
          <a:xfrm>
            <a:off x="3326702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294" y="472"/>
                </a:moveTo>
                <a:lnTo>
                  <a:pt x="294" y="472"/>
                </a:lnTo>
                <a:cubicBezTo>
                  <a:pt x="309" y="472"/>
                  <a:pt x="309" y="472"/>
                  <a:pt x="309" y="472"/>
                </a:cubicBezTo>
                <a:cubicBezTo>
                  <a:pt x="324" y="472"/>
                  <a:pt x="324" y="472"/>
                  <a:pt x="324" y="472"/>
                </a:cubicBezTo>
                <a:cubicBezTo>
                  <a:pt x="426" y="354"/>
                  <a:pt x="426" y="354"/>
                  <a:pt x="426" y="354"/>
                </a:cubicBezTo>
                <a:cubicBezTo>
                  <a:pt x="426" y="339"/>
                  <a:pt x="426" y="325"/>
                  <a:pt x="426" y="325"/>
                </a:cubicBezTo>
                <a:cubicBezTo>
                  <a:pt x="412" y="310"/>
                  <a:pt x="412" y="310"/>
                  <a:pt x="397" y="325"/>
                </a:cubicBezTo>
                <a:cubicBezTo>
                  <a:pt x="338" y="398"/>
                  <a:pt x="338" y="398"/>
                  <a:pt x="338" y="398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38" y="89"/>
                  <a:pt x="324" y="74"/>
                  <a:pt x="309" y="74"/>
                </a:cubicBezTo>
                <a:cubicBezTo>
                  <a:pt x="309" y="74"/>
                  <a:pt x="294" y="89"/>
                  <a:pt x="294" y="104"/>
                </a:cubicBezTo>
                <a:cubicBezTo>
                  <a:pt x="294" y="398"/>
                  <a:pt x="294" y="398"/>
                  <a:pt x="294" y="398"/>
                </a:cubicBezTo>
                <a:cubicBezTo>
                  <a:pt x="235" y="325"/>
                  <a:pt x="235" y="325"/>
                  <a:pt x="235" y="325"/>
                </a:cubicBezTo>
                <a:cubicBezTo>
                  <a:pt x="220" y="310"/>
                  <a:pt x="206" y="310"/>
                  <a:pt x="206" y="325"/>
                </a:cubicBezTo>
                <a:cubicBezTo>
                  <a:pt x="191" y="325"/>
                  <a:pt x="191" y="339"/>
                  <a:pt x="206" y="354"/>
                </a:cubicBezTo>
                <a:lnTo>
                  <a:pt x="294" y="472"/>
                </a:ln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32" y="516"/>
                  <a:pt x="132" y="516"/>
                  <a:pt x="132" y="516"/>
                </a:cubicBezTo>
                <a:cubicBezTo>
                  <a:pt x="132" y="516"/>
                  <a:pt x="117" y="516"/>
                  <a:pt x="117" y="530"/>
                </a:cubicBezTo>
                <a:cubicBezTo>
                  <a:pt x="117" y="545"/>
                  <a:pt x="132" y="545"/>
                  <a:pt x="132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88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74"/>
                </a:cubicBezTo>
                <a:lnTo>
                  <a:pt x="588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37"/>
          <p:cNvSpPr/>
          <p:nvPr/>
        </p:nvSpPr>
        <p:spPr>
          <a:xfrm>
            <a:off x="2931317" y="588687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589" y="118"/>
                </a:moveTo>
                <a:lnTo>
                  <a:pt x="589" y="118"/>
                </a:lnTo>
                <a:cubicBezTo>
                  <a:pt x="441" y="118"/>
                  <a:pt x="441" y="118"/>
                  <a:pt x="441" y="118"/>
                </a:cubicBezTo>
                <a:cubicBezTo>
                  <a:pt x="441" y="104"/>
                  <a:pt x="441" y="89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ubicBezTo>
                  <a:pt x="339" y="0"/>
                  <a:pt x="324" y="15"/>
                  <a:pt x="309" y="30"/>
                </a:cubicBezTo>
                <a:cubicBezTo>
                  <a:pt x="294" y="15"/>
                  <a:pt x="280" y="0"/>
                  <a:pt x="250" y="0"/>
                </a:cubicBezTo>
                <a:cubicBezTo>
                  <a:pt x="206" y="0"/>
                  <a:pt x="177" y="30"/>
                  <a:pt x="177" y="74"/>
                </a:cubicBezTo>
                <a:cubicBezTo>
                  <a:pt x="177" y="89"/>
                  <a:pt x="177" y="104"/>
                  <a:pt x="177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15" y="118"/>
                  <a:pt x="0" y="13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21"/>
                  <a:pt x="15" y="236"/>
                  <a:pt x="29" y="236"/>
                </a:cubicBezTo>
                <a:cubicBezTo>
                  <a:pt x="29" y="545"/>
                  <a:pt x="29" y="545"/>
                  <a:pt x="29" y="545"/>
                </a:cubicBezTo>
                <a:cubicBezTo>
                  <a:pt x="29" y="589"/>
                  <a:pt x="73" y="634"/>
                  <a:pt x="118" y="634"/>
                </a:cubicBezTo>
                <a:cubicBezTo>
                  <a:pt x="500" y="634"/>
                  <a:pt x="500" y="634"/>
                  <a:pt x="500" y="634"/>
                </a:cubicBezTo>
                <a:cubicBezTo>
                  <a:pt x="544" y="634"/>
                  <a:pt x="589" y="589"/>
                  <a:pt x="589" y="545"/>
                </a:cubicBezTo>
                <a:cubicBezTo>
                  <a:pt x="589" y="236"/>
                  <a:pt x="589" y="236"/>
                  <a:pt x="589" y="236"/>
                </a:cubicBezTo>
                <a:cubicBezTo>
                  <a:pt x="603" y="236"/>
                  <a:pt x="618" y="221"/>
                  <a:pt x="618" y="192"/>
                </a:cubicBezTo>
                <a:cubicBezTo>
                  <a:pt x="618" y="163"/>
                  <a:pt x="618" y="163"/>
                  <a:pt x="618" y="163"/>
                </a:cubicBezTo>
                <a:cubicBezTo>
                  <a:pt x="618" y="133"/>
                  <a:pt x="603" y="118"/>
                  <a:pt x="589" y="118"/>
                </a:cubicBezTo>
                <a:close/>
                <a:moveTo>
                  <a:pt x="368" y="45"/>
                </a:moveTo>
                <a:lnTo>
                  <a:pt x="368" y="45"/>
                </a:lnTo>
                <a:cubicBezTo>
                  <a:pt x="382" y="45"/>
                  <a:pt x="412" y="59"/>
                  <a:pt x="412" y="74"/>
                </a:cubicBezTo>
                <a:cubicBezTo>
                  <a:pt x="412" y="104"/>
                  <a:pt x="382" y="118"/>
                  <a:pt x="368" y="118"/>
                </a:cubicBezTo>
                <a:cubicBezTo>
                  <a:pt x="353" y="118"/>
                  <a:pt x="324" y="104"/>
                  <a:pt x="324" y="74"/>
                </a:cubicBezTo>
                <a:cubicBezTo>
                  <a:pt x="324" y="59"/>
                  <a:pt x="353" y="45"/>
                  <a:pt x="368" y="45"/>
                </a:cubicBezTo>
                <a:close/>
                <a:moveTo>
                  <a:pt x="250" y="45"/>
                </a:moveTo>
                <a:lnTo>
                  <a:pt x="250" y="45"/>
                </a:lnTo>
                <a:cubicBezTo>
                  <a:pt x="265" y="45"/>
                  <a:pt x="294" y="59"/>
                  <a:pt x="294" y="74"/>
                </a:cubicBezTo>
                <a:cubicBezTo>
                  <a:pt x="294" y="104"/>
                  <a:pt x="265" y="118"/>
                  <a:pt x="250" y="118"/>
                </a:cubicBezTo>
                <a:cubicBezTo>
                  <a:pt x="235" y="118"/>
                  <a:pt x="206" y="104"/>
                  <a:pt x="206" y="74"/>
                </a:cubicBezTo>
                <a:cubicBezTo>
                  <a:pt x="206" y="59"/>
                  <a:pt x="235" y="45"/>
                  <a:pt x="250" y="45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5"/>
                  <a:pt x="73" y="545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294" y="427"/>
                  <a:pt x="294" y="427"/>
                  <a:pt x="294" y="427"/>
                </a:cubicBezTo>
                <a:lnTo>
                  <a:pt x="294" y="589"/>
                </a:lnTo>
                <a:close/>
                <a:moveTo>
                  <a:pt x="294" y="398"/>
                </a:moveTo>
                <a:lnTo>
                  <a:pt x="29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73" y="236"/>
                  <a:pt x="73" y="236"/>
                  <a:pt x="73" y="236"/>
                </a:cubicBezTo>
                <a:cubicBezTo>
                  <a:pt x="294" y="236"/>
                  <a:pt x="294" y="236"/>
                  <a:pt x="294" y="236"/>
                </a:cubicBezTo>
                <a:lnTo>
                  <a:pt x="294" y="398"/>
                </a:ln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5"/>
                  <a:pt x="530" y="589"/>
                  <a:pt x="500" y="589"/>
                </a:cubicBezTo>
                <a:cubicBezTo>
                  <a:pt x="324" y="589"/>
                  <a:pt x="324" y="589"/>
                  <a:pt x="324" y="589"/>
                </a:cubicBezTo>
                <a:cubicBezTo>
                  <a:pt x="324" y="427"/>
                  <a:pt x="324" y="427"/>
                  <a:pt x="324" y="427"/>
                </a:cubicBezTo>
                <a:cubicBezTo>
                  <a:pt x="544" y="427"/>
                  <a:pt x="544" y="427"/>
                  <a:pt x="544" y="427"/>
                </a:cubicBezTo>
                <a:lnTo>
                  <a:pt x="544" y="545"/>
                </a:lnTo>
                <a:close/>
                <a:moveTo>
                  <a:pt x="544" y="398"/>
                </a:moveTo>
                <a:lnTo>
                  <a:pt x="544" y="398"/>
                </a:lnTo>
                <a:cubicBezTo>
                  <a:pt x="324" y="398"/>
                  <a:pt x="324" y="398"/>
                  <a:pt x="324" y="398"/>
                </a:cubicBezTo>
                <a:cubicBezTo>
                  <a:pt x="324" y="236"/>
                  <a:pt x="324" y="236"/>
                  <a:pt x="324" y="236"/>
                </a:cubicBezTo>
                <a:cubicBezTo>
                  <a:pt x="544" y="236"/>
                  <a:pt x="544" y="236"/>
                  <a:pt x="544" y="236"/>
                </a:cubicBezTo>
                <a:lnTo>
                  <a:pt x="544" y="398"/>
                </a:lnTo>
                <a:close/>
                <a:moveTo>
                  <a:pt x="559" y="192"/>
                </a:moveTo>
                <a:lnTo>
                  <a:pt x="559" y="192"/>
                </a:lnTo>
                <a:cubicBezTo>
                  <a:pt x="59" y="192"/>
                  <a:pt x="59" y="192"/>
                  <a:pt x="59" y="192"/>
                </a:cubicBezTo>
                <a:cubicBezTo>
                  <a:pt x="44" y="192"/>
                  <a:pt x="29" y="192"/>
                  <a:pt x="29" y="177"/>
                </a:cubicBezTo>
                <a:cubicBezTo>
                  <a:pt x="29" y="163"/>
                  <a:pt x="44" y="163"/>
                  <a:pt x="59" y="16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74" y="163"/>
                  <a:pt x="589" y="163"/>
                  <a:pt x="589" y="177"/>
                </a:cubicBezTo>
                <a:cubicBezTo>
                  <a:pt x="589" y="192"/>
                  <a:pt x="574" y="192"/>
                  <a:pt x="559" y="19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7"/>
          <p:cNvSpPr/>
          <p:nvPr/>
        </p:nvSpPr>
        <p:spPr>
          <a:xfrm>
            <a:off x="6531179" y="5490060"/>
            <a:ext cx="184133" cy="241227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397" y="73"/>
                </a:moveTo>
                <a:lnTo>
                  <a:pt x="397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53" y="29"/>
                  <a:pt x="294" y="0"/>
                  <a:pt x="235" y="0"/>
                </a:cubicBezTo>
                <a:cubicBezTo>
                  <a:pt x="176" y="0"/>
                  <a:pt x="117" y="29"/>
                  <a:pt x="117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29" y="73"/>
                  <a:pt x="0" y="103"/>
                  <a:pt x="0" y="147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29" y="618"/>
                  <a:pt x="73" y="618"/>
                </a:cubicBezTo>
                <a:cubicBezTo>
                  <a:pt x="397" y="618"/>
                  <a:pt x="397" y="618"/>
                  <a:pt x="397" y="618"/>
                </a:cubicBezTo>
                <a:cubicBezTo>
                  <a:pt x="441" y="618"/>
                  <a:pt x="471" y="589"/>
                  <a:pt x="471" y="544"/>
                </a:cubicBezTo>
                <a:cubicBezTo>
                  <a:pt x="471" y="147"/>
                  <a:pt x="471" y="147"/>
                  <a:pt x="471" y="147"/>
                </a:cubicBezTo>
                <a:cubicBezTo>
                  <a:pt x="471" y="103"/>
                  <a:pt x="441" y="73"/>
                  <a:pt x="397" y="73"/>
                </a:cubicBezTo>
                <a:close/>
                <a:moveTo>
                  <a:pt x="235" y="29"/>
                </a:moveTo>
                <a:lnTo>
                  <a:pt x="235" y="29"/>
                </a:lnTo>
                <a:cubicBezTo>
                  <a:pt x="279" y="29"/>
                  <a:pt x="309" y="44"/>
                  <a:pt x="309" y="73"/>
                </a:cubicBezTo>
                <a:cubicBezTo>
                  <a:pt x="162" y="73"/>
                  <a:pt x="162" y="73"/>
                  <a:pt x="162" y="73"/>
                </a:cubicBezTo>
                <a:cubicBezTo>
                  <a:pt x="162" y="44"/>
                  <a:pt x="191" y="29"/>
                  <a:pt x="235" y="29"/>
                </a:cubicBezTo>
                <a:close/>
                <a:moveTo>
                  <a:pt x="426" y="544"/>
                </a:moveTo>
                <a:lnTo>
                  <a:pt x="426" y="544"/>
                </a:lnTo>
                <a:cubicBezTo>
                  <a:pt x="426" y="559"/>
                  <a:pt x="412" y="589"/>
                  <a:pt x="39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4"/>
                </a:cubicBezTo>
                <a:cubicBezTo>
                  <a:pt x="44" y="500"/>
                  <a:pt x="44" y="500"/>
                  <a:pt x="44" y="500"/>
                </a:cubicBezTo>
                <a:cubicBezTo>
                  <a:pt x="426" y="500"/>
                  <a:pt x="426" y="500"/>
                  <a:pt x="426" y="500"/>
                </a:cubicBezTo>
                <a:lnTo>
                  <a:pt x="426" y="544"/>
                </a:lnTo>
                <a:close/>
                <a:moveTo>
                  <a:pt x="426" y="471"/>
                </a:moveTo>
                <a:lnTo>
                  <a:pt x="426" y="471"/>
                </a:lnTo>
                <a:cubicBezTo>
                  <a:pt x="44" y="471"/>
                  <a:pt x="44" y="471"/>
                  <a:pt x="44" y="471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2"/>
                  <a:pt x="58" y="118"/>
                  <a:pt x="73" y="118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162" y="118"/>
                  <a:pt x="162" y="118"/>
                  <a:pt x="162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53" y="235"/>
                  <a:pt x="353" y="235"/>
                </a:cubicBezTo>
                <a:cubicBezTo>
                  <a:pt x="353" y="118"/>
                  <a:pt x="353" y="118"/>
                  <a:pt x="353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12" y="118"/>
                  <a:pt x="426" y="132"/>
                  <a:pt x="426" y="147"/>
                </a:cubicBezTo>
                <a:lnTo>
                  <a:pt x="426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37"/>
          <p:cNvSpPr/>
          <p:nvPr/>
        </p:nvSpPr>
        <p:spPr>
          <a:xfrm>
            <a:off x="6102964" y="5490060"/>
            <a:ext cx="246938" cy="241227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118" y="544"/>
                </a:moveTo>
                <a:lnTo>
                  <a:pt x="118" y="544"/>
                </a:lnTo>
                <a:cubicBezTo>
                  <a:pt x="118" y="589"/>
                  <a:pt x="162" y="618"/>
                  <a:pt x="207" y="618"/>
                </a:cubicBezTo>
                <a:cubicBezTo>
                  <a:pt x="251" y="618"/>
                  <a:pt x="280" y="589"/>
                  <a:pt x="280" y="544"/>
                </a:cubicBezTo>
                <a:cubicBezTo>
                  <a:pt x="280" y="500"/>
                  <a:pt x="251" y="471"/>
                  <a:pt x="207" y="471"/>
                </a:cubicBezTo>
                <a:cubicBezTo>
                  <a:pt x="162" y="471"/>
                  <a:pt x="118" y="500"/>
                  <a:pt x="118" y="544"/>
                </a:cubicBezTo>
                <a:close/>
                <a:moveTo>
                  <a:pt x="207" y="500"/>
                </a:moveTo>
                <a:lnTo>
                  <a:pt x="207" y="500"/>
                </a:lnTo>
                <a:cubicBezTo>
                  <a:pt x="221" y="500"/>
                  <a:pt x="236" y="530"/>
                  <a:pt x="236" y="544"/>
                </a:cubicBezTo>
                <a:cubicBezTo>
                  <a:pt x="236" y="559"/>
                  <a:pt x="221" y="589"/>
                  <a:pt x="207" y="589"/>
                </a:cubicBezTo>
                <a:cubicBezTo>
                  <a:pt x="177" y="589"/>
                  <a:pt x="162" y="559"/>
                  <a:pt x="162" y="544"/>
                </a:cubicBezTo>
                <a:cubicBezTo>
                  <a:pt x="162" y="530"/>
                  <a:pt x="177" y="500"/>
                  <a:pt x="207" y="500"/>
                </a:cubicBez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48" y="427"/>
                  <a:pt x="118" y="412"/>
                  <a:pt x="118" y="382"/>
                </a:cubicBezTo>
                <a:cubicBezTo>
                  <a:pt x="575" y="353"/>
                  <a:pt x="575" y="353"/>
                  <a:pt x="575" y="353"/>
                </a:cubicBezTo>
                <a:cubicBezTo>
                  <a:pt x="575" y="353"/>
                  <a:pt x="633" y="103"/>
                  <a:pt x="633" y="88"/>
                </a:cubicBezTo>
                <a:lnTo>
                  <a:pt x="619" y="73"/>
                </a:lnTo>
                <a:cubicBezTo>
                  <a:pt x="118" y="73"/>
                  <a:pt x="118" y="73"/>
                  <a:pt x="118" y="73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9"/>
                  <a:pt x="162" y="29"/>
                  <a:pt x="162" y="14"/>
                </a:cubicBezTo>
                <a:cubicBezTo>
                  <a:pt x="162" y="0"/>
                  <a:pt x="148" y="0"/>
                  <a:pt x="14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0"/>
                  <a:pt x="0" y="14"/>
                </a:cubicBezTo>
                <a:cubicBezTo>
                  <a:pt x="0" y="29"/>
                  <a:pt x="15" y="29"/>
                  <a:pt x="30" y="29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27"/>
                  <a:pt x="118" y="471"/>
                  <a:pt x="162" y="471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442" y="471"/>
                  <a:pt x="442" y="471"/>
                  <a:pt x="442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19" y="441"/>
                  <a:pt x="619" y="427"/>
                </a:cubicBezTo>
                <a:lnTo>
                  <a:pt x="162" y="427"/>
                </a:lnTo>
                <a:close/>
                <a:moveTo>
                  <a:pt x="118" y="118"/>
                </a:moveTo>
                <a:lnTo>
                  <a:pt x="118" y="118"/>
                </a:lnTo>
                <a:cubicBezTo>
                  <a:pt x="589" y="118"/>
                  <a:pt x="589" y="118"/>
                  <a:pt x="589" y="118"/>
                </a:cubicBezTo>
                <a:cubicBezTo>
                  <a:pt x="545" y="309"/>
                  <a:pt x="545" y="309"/>
                  <a:pt x="545" y="309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118"/>
                </a:lnTo>
                <a:close/>
                <a:moveTo>
                  <a:pt x="354" y="544"/>
                </a:moveTo>
                <a:lnTo>
                  <a:pt x="354" y="544"/>
                </a:lnTo>
                <a:cubicBezTo>
                  <a:pt x="354" y="589"/>
                  <a:pt x="398" y="618"/>
                  <a:pt x="442" y="618"/>
                </a:cubicBezTo>
                <a:cubicBezTo>
                  <a:pt x="486" y="618"/>
                  <a:pt x="516" y="589"/>
                  <a:pt x="516" y="544"/>
                </a:cubicBezTo>
                <a:cubicBezTo>
                  <a:pt x="516" y="500"/>
                  <a:pt x="486" y="471"/>
                  <a:pt x="442" y="471"/>
                </a:cubicBezTo>
                <a:cubicBezTo>
                  <a:pt x="398" y="471"/>
                  <a:pt x="354" y="500"/>
                  <a:pt x="354" y="544"/>
                </a:cubicBezTo>
                <a:close/>
                <a:moveTo>
                  <a:pt x="442" y="500"/>
                </a:moveTo>
                <a:lnTo>
                  <a:pt x="442" y="500"/>
                </a:lnTo>
                <a:cubicBezTo>
                  <a:pt x="457" y="500"/>
                  <a:pt x="471" y="530"/>
                  <a:pt x="471" y="544"/>
                </a:cubicBezTo>
                <a:cubicBezTo>
                  <a:pt x="471" y="559"/>
                  <a:pt x="457" y="589"/>
                  <a:pt x="442" y="589"/>
                </a:cubicBezTo>
                <a:cubicBezTo>
                  <a:pt x="412" y="589"/>
                  <a:pt x="398" y="559"/>
                  <a:pt x="398" y="544"/>
                </a:cubicBezTo>
                <a:cubicBezTo>
                  <a:pt x="398" y="530"/>
                  <a:pt x="412" y="500"/>
                  <a:pt x="442" y="5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7"/>
          <p:cNvSpPr/>
          <p:nvPr/>
        </p:nvSpPr>
        <p:spPr>
          <a:xfrm>
            <a:off x="5707579" y="5497197"/>
            <a:ext cx="246937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191" y="162"/>
                </a:moveTo>
                <a:lnTo>
                  <a:pt x="191" y="162"/>
                </a:lnTo>
                <a:cubicBezTo>
                  <a:pt x="147" y="0"/>
                  <a:pt x="147" y="0"/>
                  <a:pt x="147" y="0"/>
                </a:cubicBezTo>
                <a:cubicBezTo>
                  <a:pt x="14" y="0"/>
                  <a:pt x="14" y="0"/>
                  <a:pt x="14" y="0"/>
                </a:cubicBezTo>
                <a:lnTo>
                  <a:pt x="0" y="15"/>
                </a:lnTo>
                <a:cubicBezTo>
                  <a:pt x="0" y="30"/>
                  <a:pt x="14" y="45"/>
                  <a:pt x="14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62" y="162"/>
                  <a:pt x="162" y="162"/>
                  <a:pt x="162" y="162"/>
                </a:cubicBezTo>
                <a:lnTo>
                  <a:pt x="162" y="162"/>
                </a:lnTo>
                <a:cubicBezTo>
                  <a:pt x="191" y="398"/>
                  <a:pt x="191" y="398"/>
                  <a:pt x="191" y="398"/>
                </a:cubicBezTo>
                <a:cubicBezTo>
                  <a:pt x="191" y="442"/>
                  <a:pt x="235" y="471"/>
                  <a:pt x="279" y="471"/>
                </a:cubicBezTo>
                <a:cubicBezTo>
                  <a:pt x="485" y="471"/>
                  <a:pt x="485" y="471"/>
                  <a:pt x="485" y="471"/>
                </a:cubicBezTo>
                <a:cubicBezTo>
                  <a:pt x="530" y="471"/>
                  <a:pt x="574" y="442"/>
                  <a:pt x="574" y="398"/>
                </a:cubicBezTo>
                <a:cubicBezTo>
                  <a:pt x="633" y="162"/>
                  <a:pt x="633" y="162"/>
                  <a:pt x="633" y="162"/>
                </a:cubicBezTo>
                <a:lnTo>
                  <a:pt x="191" y="162"/>
                </a:lnTo>
                <a:close/>
                <a:moveTo>
                  <a:pt x="530" y="398"/>
                </a:moveTo>
                <a:lnTo>
                  <a:pt x="530" y="398"/>
                </a:lnTo>
                <a:cubicBezTo>
                  <a:pt x="530" y="413"/>
                  <a:pt x="515" y="427"/>
                  <a:pt x="485" y="427"/>
                </a:cubicBezTo>
                <a:cubicBezTo>
                  <a:pt x="279" y="427"/>
                  <a:pt x="279" y="427"/>
                  <a:pt x="279" y="427"/>
                </a:cubicBezTo>
                <a:cubicBezTo>
                  <a:pt x="250" y="427"/>
                  <a:pt x="235" y="413"/>
                  <a:pt x="235" y="398"/>
                </a:cubicBezTo>
                <a:cubicBezTo>
                  <a:pt x="206" y="192"/>
                  <a:pt x="206" y="192"/>
                  <a:pt x="206" y="192"/>
                </a:cubicBezTo>
                <a:cubicBezTo>
                  <a:pt x="574" y="192"/>
                  <a:pt x="574" y="192"/>
                  <a:pt x="574" y="192"/>
                </a:cubicBezTo>
                <a:lnTo>
                  <a:pt x="530" y="398"/>
                </a:lnTo>
                <a:close/>
                <a:moveTo>
                  <a:pt x="279" y="516"/>
                </a:moveTo>
                <a:lnTo>
                  <a:pt x="279" y="516"/>
                </a:lnTo>
                <a:cubicBezTo>
                  <a:pt x="250" y="516"/>
                  <a:pt x="235" y="530"/>
                  <a:pt x="235" y="545"/>
                </a:cubicBezTo>
                <a:cubicBezTo>
                  <a:pt x="235" y="575"/>
                  <a:pt x="250" y="589"/>
                  <a:pt x="279" y="589"/>
                </a:cubicBezTo>
                <a:cubicBezTo>
                  <a:pt x="294" y="589"/>
                  <a:pt x="309" y="575"/>
                  <a:pt x="309" y="545"/>
                </a:cubicBezTo>
                <a:cubicBezTo>
                  <a:pt x="309" y="530"/>
                  <a:pt x="294" y="516"/>
                  <a:pt x="279" y="516"/>
                </a:cubicBezTo>
                <a:close/>
                <a:moveTo>
                  <a:pt x="471" y="516"/>
                </a:moveTo>
                <a:lnTo>
                  <a:pt x="471" y="516"/>
                </a:lnTo>
                <a:cubicBezTo>
                  <a:pt x="456" y="516"/>
                  <a:pt x="426" y="530"/>
                  <a:pt x="426" y="545"/>
                </a:cubicBezTo>
                <a:cubicBezTo>
                  <a:pt x="426" y="575"/>
                  <a:pt x="456" y="589"/>
                  <a:pt x="471" y="589"/>
                </a:cubicBezTo>
                <a:cubicBezTo>
                  <a:pt x="485" y="589"/>
                  <a:pt x="515" y="575"/>
                  <a:pt x="515" y="545"/>
                </a:cubicBezTo>
                <a:cubicBezTo>
                  <a:pt x="515" y="530"/>
                  <a:pt x="485" y="516"/>
                  <a:pt x="471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37"/>
          <p:cNvSpPr/>
          <p:nvPr/>
        </p:nvSpPr>
        <p:spPr>
          <a:xfrm>
            <a:off x="5312193" y="5514325"/>
            <a:ext cx="239801" cy="195552"/>
          </a:xfrm>
          <a:custGeom>
            <a:avLst/>
            <a:gdLst/>
            <a:ahLst/>
            <a:cxnLst/>
            <a:rect l="l" t="t" r="r" b="b"/>
            <a:pathLst>
              <a:path w="619" h="501" extrusionOk="0">
                <a:moveTo>
                  <a:pt x="603" y="117"/>
                </a:moveTo>
                <a:lnTo>
                  <a:pt x="603" y="117"/>
                </a:lnTo>
                <a:cubicBezTo>
                  <a:pt x="471" y="117"/>
                  <a:pt x="471" y="117"/>
                  <a:pt x="471" y="117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74" y="29"/>
                  <a:pt x="589" y="29"/>
                  <a:pt x="589" y="14"/>
                </a:cubicBezTo>
                <a:cubicBezTo>
                  <a:pt x="589" y="0"/>
                  <a:pt x="574" y="0"/>
                  <a:pt x="559" y="0"/>
                </a:cubicBezTo>
                <a:cubicBezTo>
                  <a:pt x="486" y="0"/>
                  <a:pt x="486" y="0"/>
                  <a:pt x="486" y="0"/>
                </a:cubicBezTo>
                <a:cubicBezTo>
                  <a:pt x="427" y="117"/>
                  <a:pt x="427" y="117"/>
                  <a:pt x="427" y="117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32" y="0"/>
                  <a:pt x="132" y="0"/>
                  <a:pt x="13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4" y="0"/>
                  <a:pt x="29" y="0"/>
                  <a:pt x="29" y="14"/>
                </a:cubicBezTo>
                <a:cubicBezTo>
                  <a:pt x="29" y="29"/>
                  <a:pt x="44" y="29"/>
                  <a:pt x="59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0" y="117"/>
                  <a:pt x="0" y="117"/>
                  <a:pt x="0" y="132"/>
                </a:cubicBezTo>
                <a:cubicBezTo>
                  <a:pt x="0" y="147"/>
                  <a:pt x="0" y="147"/>
                  <a:pt x="15" y="147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59" y="426"/>
                  <a:pt x="59" y="426"/>
                  <a:pt x="59" y="426"/>
                </a:cubicBezTo>
                <a:cubicBezTo>
                  <a:pt x="59" y="471"/>
                  <a:pt x="88" y="500"/>
                  <a:pt x="132" y="500"/>
                </a:cubicBezTo>
                <a:cubicBezTo>
                  <a:pt x="471" y="500"/>
                  <a:pt x="471" y="500"/>
                  <a:pt x="471" y="500"/>
                </a:cubicBezTo>
                <a:cubicBezTo>
                  <a:pt x="515" y="500"/>
                  <a:pt x="545" y="471"/>
                  <a:pt x="545" y="426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3" y="147"/>
                  <a:pt x="603" y="147"/>
                  <a:pt x="603" y="147"/>
                </a:cubicBezTo>
                <a:cubicBezTo>
                  <a:pt x="618" y="147"/>
                  <a:pt x="618" y="147"/>
                  <a:pt x="618" y="132"/>
                </a:cubicBezTo>
                <a:cubicBezTo>
                  <a:pt x="618" y="117"/>
                  <a:pt x="618" y="117"/>
                  <a:pt x="603" y="117"/>
                </a:cubicBezTo>
                <a:close/>
                <a:moveTo>
                  <a:pt x="191" y="471"/>
                </a:moveTo>
                <a:lnTo>
                  <a:pt x="191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88" y="441"/>
                  <a:pt x="88" y="426"/>
                </a:cubicBezTo>
                <a:cubicBezTo>
                  <a:pt x="88" y="382"/>
                  <a:pt x="88" y="382"/>
                  <a:pt x="88" y="382"/>
                </a:cubicBezTo>
                <a:cubicBezTo>
                  <a:pt x="191" y="382"/>
                  <a:pt x="191" y="382"/>
                  <a:pt x="191" y="382"/>
                </a:cubicBezTo>
                <a:lnTo>
                  <a:pt x="191" y="471"/>
                </a:lnTo>
                <a:close/>
                <a:moveTo>
                  <a:pt x="191" y="353"/>
                </a:moveTo>
                <a:lnTo>
                  <a:pt x="191" y="353"/>
                </a:lnTo>
                <a:cubicBezTo>
                  <a:pt x="88" y="353"/>
                  <a:pt x="88" y="353"/>
                  <a:pt x="88" y="353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191" y="264"/>
                  <a:pt x="191" y="264"/>
                  <a:pt x="191" y="264"/>
                </a:cubicBezTo>
                <a:lnTo>
                  <a:pt x="191" y="353"/>
                </a:lnTo>
                <a:close/>
                <a:moveTo>
                  <a:pt x="191" y="235"/>
                </a:moveTo>
                <a:lnTo>
                  <a:pt x="191" y="235"/>
                </a:lnTo>
                <a:cubicBezTo>
                  <a:pt x="73" y="235"/>
                  <a:pt x="73" y="235"/>
                  <a:pt x="73" y="235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191" y="147"/>
                  <a:pt x="191" y="147"/>
                  <a:pt x="191" y="147"/>
                </a:cubicBezTo>
                <a:lnTo>
                  <a:pt x="191" y="235"/>
                </a:lnTo>
                <a:close/>
                <a:moveTo>
                  <a:pt x="383" y="471"/>
                </a:moveTo>
                <a:lnTo>
                  <a:pt x="383" y="471"/>
                </a:lnTo>
                <a:cubicBezTo>
                  <a:pt x="236" y="471"/>
                  <a:pt x="236" y="471"/>
                  <a:pt x="236" y="471"/>
                </a:cubicBezTo>
                <a:cubicBezTo>
                  <a:pt x="236" y="382"/>
                  <a:pt x="236" y="382"/>
                  <a:pt x="236" y="382"/>
                </a:cubicBezTo>
                <a:cubicBezTo>
                  <a:pt x="383" y="382"/>
                  <a:pt x="383" y="382"/>
                  <a:pt x="383" y="382"/>
                </a:cubicBezTo>
                <a:lnTo>
                  <a:pt x="383" y="471"/>
                </a:lnTo>
                <a:close/>
                <a:moveTo>
                  <a:pt x="383" y="353"/>
                </a:moveTo>
                <a:lnTo>
                  <a:pt x="383" y="353"/>
                </a:lnTo>
                <a:cubicBezTo>
                  <a:pt x="236" y="353"/>
                  <a:pt x="236" y="353"/>
                  <a:pt x="236" y="353"/>
                </a:cubicBezTo>
                <a:cubicBezTo>
                  <a:pt x="236" y="264"/>
                  <a:pt x="236" y="264"/>
                  <a:pt x="236" y="264"/>
                </a:cubicBezTo>
                <a:cubicBezTo>
                  <a:pt x="383" y="264"/>
                  <a:pt x="383" y="264"/>
                  <a:pt x="383" y="264"/>
                </a:cubicBezTo>
                <a:lnTo>
                  <a:pt x="383" y="353"/>
                </a:lnTo>
                <a:close/>
                <a:moveTo>
                  <a:pt x="383" y="235"/>
                </a:moveTo>
                <a:lnTo>
                  <a:pt x="383" y="235"/>
                </a:lnTo>
                <a:cubicBezTo>
                  <a:pt x="236" y="235"/>
                  <a:pt x="236" y="235"/>
                  <a:pt x="236" y="235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383" y="147"/>
                  <a:pt x="383" y="147"/>
                  <a:pt x="383" y="147"/>
                </a:cubicBezTo>
                <a:lnTo>
                  <a:pt x="383" y="235"/>
                </a:lnTo>
                <a:close/>
                <a:moveTo>
                  <a:pt x="500" y="426"/>
                </a:moveTo>
                <a:lnTo>
                  <a:pt x="500" y="426"/>
                </a:lnTo>
                <a:cubicBezTo>
                  <a:pt x="500" y="441"/>
                  <a:pt x="486" y="471"/>
                  <a:pt x="471" y="471"/>
                </a:cubicBezTo>
                <a:cubicBezTo>
                  <a:pt x="427" y="471"/>
                  <a:pt x="427" y="471"/>
                  <a:pt x="427" y="471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515" y="382"/>
                  <a:pt x="515" y="382"/>
                  <a:pt x="515" y="382"/>
                </a:cubicBezTo>
                <a:lnTo>
                  <a:pt x="500" y="426"/>
                </a:lnTo>
                <a:close/>
                <a:moveTo>
                  <a:pt x="515" y="353"/>
                </a:moveTo>
                <a:lnTo>
                  <a:pt x="515" y="353"/>
                </a:lnTo>
                <a:cubicBezTo>
                  <a:pt x="427" y="353"/>
                  <a:pt x="427" y="353"/>
                  <a:pt x="427" y="353"/>
                </a:cubicBezTo>
                <a:cubicBezTo>
                  <a:pt x="427" y="264"/>
                  <a:pt x="427" y="264"/>
                  <a:pt x="427" y="264"/>
                </a:cubicBezTo>
                <a:cubicBezTo>
                  <a:pt x="530" y="264"/>
                  <a:pt x="530" y="264"/>
                  <a:pt x="530" y="264"/>
                </a:cubicBezTo>
                <a:lnTo>
                  <a:pt x="515" y="353"/>
                </a:lnTo>
                <a:close/>
                <a:moveTo>
                  <a:pt x="530" y="235"/>
                </a:moveTo>
                <a:lnTo>
                  <a:pt x="530" y="235"/>
                </a:lnTo>
                <a:cubicBezTo>
                  <a:pt x="427" y="235"/>
                  <a:pt x="427" y="235"/>
                  <a:pt x="427" y="235"/>
                </a:cubicBezTo>
                <a:cubicBezTo>
                  <a:pt x="427" y="147"/>
                  <a:pt x="427" y="147"/>
                  <a:pt x="427" y="147"/>
                </a:cubicBezTo>
                <a:cubicBezTo>
                  <a:pt x="545" y="147"/>
                  <a:pt x="545" y="147"/>
                  <a:pt x="545" y="147"/>
                </a:cubicBezTo>
                <a:lnTo>
                  <a:pt x="530" y="23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37"/>
          <p:cNvSpPr/>
          <p:nvPr/>
        </p:nvSpPr>
        <p:spPr>
          <a:xfrm>
            <a:off x="4911098" y="5490060"/>
            <a:ext cx="246937" cy="241227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0" y="191"/>
                  <a:pt x="0" y="191"/>
                  <a:pt x="0" y="191"/>
                </a:cubicBezTo>
                <a:lnTo>
                  <a:pt x="0" y="265"/>
                </a:lnTo>
                <a:cubicBezTo>
                  <a:pt x="0" y="294"/>
                  <a:pt x="15" y="309"/>
                  <a:pt x="30" y="323"/>
                </a:cubicBezTo>
                <a:cubicBezTo>
                  <a:pt x="30" y="544"/>
                  <a:pt x="30" y="544"/>
                  <a:pt x="30" y="544"/>
                </a:cubicBezTo>
                <a:cubicBezTo>
                  <a:pt x="30" y="589"/>
                  <a:pt x="59" y="618"/>
                  <a:pt x="103" y="618"/>
                </a:cubicBezTo>
                <a:cubicBezTo>
                  <a:pt x="530" y="618"/>
                  <a:pt x="530" y="618"/>
                  <a:pt x="530" y="618"/>
                </a:cubicBezTo>
                <a:cubicBezTo>
                  <a:pt x="575" y="618"/>
                  <a:pt x="619" y="589"/>
                  <a:pt x="619" y="544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33" y="309"/>
                  <a:pt x="633" y="294"/>
                  <a:pt x="633" y="265"/>
                </a:cubicBezTo>
                <a:cubicBezTo>
                  <a:pt x="633" y="250"/>
                  <a:pt x="633" y="191"/>
                  <a:pt x="633" y="191"/>
                </a:cubicBezTo>
                <a:lnTo>
                  <a:pt x="516" y="0"/>
                </a:lnTo>
                <a:close/>
                <a:moveTo>
                  <a:pt x="575" y="544"/>
                </a:moveTo>
                <a:lnTo>
                  <a:pt x="575" y="544"/>
                </a:lnTo>
                <a:cubicBezTo>
                  <a:pt x="575" y="559"/>
                  <a:pt x="560" y="589"/>
                  <a:pt x="530" y="589"/>
                </a:cubicBezTo>
                <a:cubicBezTo>
                  <a:pt x="103" y="589"/>
                  <a:pt x="103" y="589"/>
                  <a:pt x="103" y="589"/>
                </a:cubicBezTo>
                <a:cubicBezTo>
                  <a:pt x="89" y="589"/>
                  <a:pt x="59" y="559"/>
                  <a:pt x="59" y="544"/>
                </a:cubicBezTo>
                <a:cubicBezTo>
                  <a:pt x="59" y="500"/>
                  <a:pt x="59" y="500"/>
                  <a:pt x="59" y="500"/>
                </a:cubicBezTo>
                <a:cubicBezTo>
                  <a:pt x="575" y="500"/>
                  <a:pt x="575" y="500"/>
                  <a:pt x="575" y="500"/>
                </a:cubicBezTo>
                <a:lnTo>
                  <a:pt x="575" y="544"/>
                </a:lnTo>
                <a:close/>
                <a:moveTo>
                  <a:pt x="575" y="471"/>
                </a:moveTo>
                <a:lnTo>
                  <a:pt x="575" y="471"/>
                </a:lnTo>
                <a:cubicBezTo>
                  <a:pt x="59" y="471"/>
                  <a:pt x="59" y="471"/>
                  <a:pt x="59" y="471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74" y="353"/>
                  <a:pt x="89" y="353"/>
                  <a:pt x="103" y="353"/>
                </a:cubicBezTo>
                <a:cubicBezTo>
                  <a:pt x="118" y="353"/>
                  <a:pt x="162" y="323"/>
                  <a:pt x="177" y="294"/>
                </a:cubicBezTo>
                <a:cubicBezTo>
                  <a:pt x="192" y="323"/>
                  <a:pt x="221" y="353"/>
                  <a:pt x="251" y="353"/>
                </a:cubicBezTo>
                <a:cubicBezTo>
                  <a:pt x="280" y="353"/>
                  <a:pt x="310" y="323"/>
                  <a:pt x="324" y="309"/>
                </a:cubicBezTo>
                <a:cubicBezTo>
                  <a:pt x="324" y="323"/>
                  <a:pt x="369" y="353"/>
                  <a:pt x="398" y="353"/>
                </a:cubicBezTo>
                <a:cubicBezTo>
                  <a:pt x="428" y="353"/>
                  <a:pt x="457" y="323"/>
                  <a:pt x="471" y="294"/>
                </a:cubicBezTo>
                <a:cubicBezTo>
                  <a:pt x="486" y="323"/>
                  <a:pt x="501" y="353"/>
                  <a:pt x="530" y="353"/>
                </a:cubicBezTo>
                <a:cubicBezTo>
                  <a:pt x="545" y="353"/>
                  <a:pt x="575" y="353"/>
                  <a:pt x="575" y="353"/>
                </a:cubicBezTo>
                <a:lnTo>
                  <a:pt x="575" y="471"/>
                </a:lnTo>
                <a:close/>
                <a:moveTo>
                  <a:pt x="589" y="265"/>
                </a:moveTo>
                <a:lnTo>
                  <a:pt x="589" y="265"/>
                </a:lnTo>
                <a:cubicBezTo>
                  <a:pt x="589" y="294"/>
                  <a:pt x="560" y="309"/>
                  <a:pt x="530" y="309"/>
                </a:cubicBezTo>
                <a:cubicBezTo>
                  <a:pt x="501" y="309"/>
                  <a:pt x="471" y="294"/>
                  <a:pt x="471" y="265"/>
                </a:cubicBezTo>
                <a:cubicBezTo>
                  <a:pt x="457" y="265"/>
                  <a:pt x="457" y="265"/>
                  <a:pt x="457" y="265"/>
                </a:cubicBezTo>
                <a:cubicBezTo>
                  <a:pt x="457" y="294"/>
                  <a:pt x="428" y="309"/>
                  <a:pt x="398" y="309"/>
                </a:cubicBezTo>
                <a:cubicBezTo>
                  <a:pt x="369" y="309"/>
                  <a:pt x="324" y="294"/>
                  <a:pt x="324" y="265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310" y="294"/>
                  <a:pt x="280" y="309"/>
                  <a:pt x="251" y="309"/>
                </a:cubicBezTo>
                <a:cubicBezTo>
                  <a:pt x="221" y="309"/>
                  <a:pt x="177" y="294"/>
                  <a:pt x="177" y="265"/>
                </a:cubicBezTo>
                <a:cubicBezTo>
                  <a:pt x="162" y="265"/>
                  <a:pt x="162" y="265"/>
                  <a:pt x="162" y="265"/>
                </a:cubicBezTo>
                <a:cubicBezTo>
                  <a:pt x="162" y="294"/>
                  <a:pt x="133" y="309"/>
                  <a:pt x="103" y="309"/>
                </a:cubicBezTo>
                <a:cubicBezTo>
                  <a:pt x="74" y="309"/>
                  <a:pt x="45" y="294"/>
                  <a:pt x="45" y="26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89" y="235"/>
                  <a:pt x="589" y="235"/>
                  <a:pt x="589" y="235"/>
                </a:cubicBezTo>
                <a:lnTo>
                  <a:pt x="589" y="265"/>
                </a:lnTo>
                <a:close/>
                <a:moveTo>
                  <a:pt x="45" y="191"/>
                </a:moveTo>
                <a:lnTo>
                  <a:pt x="45" y="191"/>
                </a:lnTo>
                <a:cubicBezTo>
                  <a:pt x="133" y="29"/>
                  <a:pt x="133" y="29"/>
                  <a:pt x="133" y="29"/>
                </a:cubicBezTo>
                <a:cubicBezTo>
                  <a:pt x="501" y="29"/>
                  <a:pt x="501" y="29"/>
                  <a:pt x="501" y="29"/>
                </a:cubicBezTo>
                <a:cubicBezTo>
                  <a:pt x="589" y="191"/>
                  <a:pt x="589" y="191"/>
                  <a:pt x="589" y="191"/>
                </a:cubicBezTo>
                <a:lnTo>
                  <a:pt x="45" y="19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37"/>
          <p:cNvSpPr/>
          <p:nvPr/>
        </p:nvSpPr>
        <p:spPr>
          <a:xfrm>
            <a:off x="4545688" y="5514325"/>
            <a:ext cx="184132" cy="195552"/>
          </a:xfrm>
          <a:custGeom>
            <a:avLst/>
            <a:gdLst/>
            <a:ahLst/>
            <a:cxnLst/>
            <a:rect l="l" t="t" r="r" b="b"/>
            <a:pathLst>
              <a:path w="472" h="501" extrusionOk="0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37"/>
          <p:cNvSpPr/>
          <p:nvPr/>
        </p:nvSpPr>
        <p:spPr>
          <a:xfrm>
            <a:off x="4127464" y="5507189"/>
            <a:ext cx="229809" cy="201261"/>
          </a:xfrm>
          <a:custGeom>
            <a:avLst/>
            <a:gdLst/>
            <a:ahLst/>
            <a:cxnLst/>
            <a:rect l="l" t="t" r="r" b="b"/>
            <a:pathLst>
              <a:path w="589" h="516" extrusionOk="0">
                <a:moveTo>
                  <a:pt x="426" y="15"/>
                </a:moveTo>
                <a:lnTo>
                  <a:pt x="426" y="15"/>
                </a:lnTo>
                <a:cubicBezTo>
                  <a:pt x="426" y="0"/>
                  <a:pt x="412" y="15"/>
                  <a:pt x="397" y="15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47" y="500"/>
                  <a:pt x="162" y="515"/>
                  <a:pt x="162" y="515"/>
                </a:cubicBezTo>
                <a:cubicBezTo>
                  <a:pt x="176" y="515"/>
                  <a:pt x="191" y="515"/>
                  <a:pt x="191" y="515"/>
                </a:cubicBezTo>
                <a:cubicBezTo>
                  <a:pt x="441" y="44"/>
                  <a:pt x="441" y="44"/>
                  <a:pt x="441" y="44"/>
                </a:cubicBezTo>
                <a:cubicBezTo>
                  <a:pt x="441" y="29"/>
                  <a:pt x="441" y="15"/>
                  <a:pt x="426" y="15"/>
                </a:cubicBezTo>
                <a:close/>
                <a:moveTo>
                  <a:pt x="147" y="353"/>
                </a:moveTo>
                <a:lnTo>
                  <a:pt x="147" y="353"/>
                </a:lnTo>
                <a:cubicBezTo>
                  <a:pt x="44" y="265"/>
                  <a:pt x="44" y="265"/>
                  <a:pt x="44" y="265"/>
                </a:cubicBezTo>
                <a:cubicBezTo>
                  <a:pt x="147" y="191"/>
                  <a:pt x="147" y="191"/>
                  <a:pt x="147" y="191"/>
                </a:cubicBezTo>
                <a:cubicBezTo>
                  <a:pt x="162" y="177"/>
                  <a:pt x="162" y="162"/>
                  <a:pt x="147" y="162"/>
                </a:cubicBezTo>
                <a:cubicBezTo>
                  <a:pt x="147" y="147"/>
                  <a:pt x="132" y="147"/>
                  <a:pt x="117" y="162"/>
                </a:cubicBezTo>
                <a:cubicBezTo>
                  <a:pt x="0" y="250"/>
                  <a:pt x="0" y="250"/>
                  <a:pt x="0" y="250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79"/>
                  <a:pt x="0" y="279"/>
                  <a:pt x="0" y="279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132" y="383"/>
                  <a:pt x="147" y="383"/>
                  <a:pt x="147" y="383"/>
                </a:cubicBezTo>
                <a:cubicBezTo>
                  <a:pt x="162" y="368"/>
                  <a:pt x="162" y="353"/>
                  <a:pt x="147" y="353"/>
                </a:cubicBezTo>
                <a:close/>
                <a:moveTo>
                  <a:pt x="588" y="250"/>
                </a:moveTo>
                <a:lnTo>
                  <a:pt x="588" y="250"/>
                </a:lnTo>
                <a:cubicBezTo>
                  <a:pt x="471" y="162"/>
                  <a:pt x="471" y="162"/>
                  <a:pt x="471" y="162"/>
                </a:cubicBezTo>
                <a:cubicBezTo>
                  <a:pt x="456" y="147"/>
                  <a:pt x="441" y="147"/>
                  <a:pt x="441" y="162"/>
                </a:cubicBezTo>
                <a:cubicBezTo>
                  <a:pt x="426" y="162"/>
                  <a:pt x="426" y="177"/>
                  <a:pt x="441" y="191"/>
                </a:cubicBezTo>
                <a:cubicBezTo>
                  <a:pt x="544" y="265"/>
                  <a:pt x="544" y="265"/>
                  <a:pt x="544" y="265"/>
                </a:cubicBezTo>
                <a:cubicBezTo>
                  <a:pt x="441" y="353"/>
                  <a:pt x="441" y="353"/>
                  <a:pt x="441" y="353"/>
                </a:cubicBezTo>
                <a:cubicBezTo>
                  <a:pt x="426" y="353"/>
                  <a:pt x="426" y="368"/>
                  <a:pt x="441" y="383"/>
                </a:cubicBezTo>
                <a:cubicBezTo>
                  <a:pt x="441" y="383"/>
                  <a:pt x="456" y="383"/>
                  <a:pt x="471" y="383"/>
                </a:cubicBezTo>
                <a:cubicBezTo>
                  <a:pt x="588" y="279"/>
                  <a:pt x="588" y="279"/>
                  <a:pt x="588" y="279"/>
                </a:cubicBezTo>
                <a:cubicBezTo>
                  <a:pt x="588" y="279"/>
                  <a:pt x="588" y="279"/>
                  <a:pt x="588" y="265"/>
                </a:cubicBezTo>
                <a:cubicBezTo>
                  <a:pt x="588" y="265"/>
                  <a:pt x="588" y="265"/>
                  <a:pt x="588" y="25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37"/>
          <p:cNvSpPr/>
          <p:nvPr/>
        </p:nvSpPr>
        <p:spPr>
          <a:xfrm>
            <a:off x="3754918" y="5490060"/>
            <a:ext cx="189842" cy="241227"/>
          </a:xfrm>
          <a:custGeom>
            <a:avLst/>
            <a:gdLst/>
            <a:ahLst/>
            <a:cxnLst/>
            <a:rect l="l" t="t" r="r" b="b"/>
            <a:pathLst>
              <a:path w="486" h="619" extrusionOk="0">
                <a:moveTo>
                  <a:pt x="441" y="132"/>
                </a:moveTo>
                <a:lnTo>
                  <a:pt x="441" y="132"/>
                </a:lnTo>
                <a:cubicBezTo>
                  <a:pt x="323" y="132"/>
                  <a:pt x="323" y="132"/>
                  <a:pt x="323" y="132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3" y="73"/>
                  <a:pt x="309" y="59"/>
                  <a:pt x="294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14"/>
                  <a:pt x="88" y="0"/>
                  <a:pt x="7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4" y="0"/>
                  <a:pt x="0" y="14"/>
                  <a:pt x="0" y="2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3"/>
                  <a:pt x="14" y="618"/>
                  <a:pt x="29" y="618"/>
                </a:cubicBezTo>
                <a:cubicBezTo>
                  <a:pt x="73" y="618"/>
                  <a:pt x="73" y="618"/>
                  <a:pt x="73" y="618"/>
                </a:cubicBezTo>
                <a:cubicBezTo>
                  <a:pt x="88" y="618"/>
                  <a:pt x="118" y="603"/>
                  <a:pt x="118" y="589"/>
                </a:cubicBezTo>
                <a:cubicBezTo>
                  <a:pt x="118" y="412"/>
                  <a:pt x="118" y="412"/>
                  <a:pt x="118" y="412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1"/>
                  <a:pt x="309" y="471"/>
                  <a:pt x="323" y="471"/>
                </a:cubicBezTo>
                <a:cubicBezTo>
                  <a:pt x="441" y="471"/>
                  <a:pt x="441" y="471"/>
                  <a:pt x="441" y="471"/>
                </a:cubicBezTo>
                <a:cubicBezTo>
                  <a:pt x="471" y="471"/>
                  <a:pt x="485" y="441"/>
                  <a:pt x="485" y="427"/>
                </a:cubicBezTo>
                <a:cubicBezTo>
                  <a:pt x="485" y="176"/>
                  <a:pt x="485" y="176"/>
                  <a:pt x="485" y="176"/>
                </a:cubicBezTo>
                <a:cubicBezTo>
                  <a:pt x="485" y="147"/>
                  <a:pt x="471" y="132"/>
                  <a:pt x="441" y="132"/>
                </a:cubicBezTo>
                <a:close/>
                <a:moveTo>
                  <a:pt x="73" y="559"/>
                </a:moveTo>
                <a:lnTo>
                  <a:pt x="73" y="559"/>
                </a:lnTo>
                <a:cubicBezTo>
                  <a:pt x="73" y="574"/>
                  <a:pt x="59" y="589"/>
                  <a:pt x="59" y="589"/>
                </a:cubicBezTo>
                <a:cubicBezTo>
                  <a:pt x="44" y="589"/>
                  <a:pt x="29" y="574"/>
                  <a:pt x="29" y="559"/>
                </a:cubicBezTo>
                <a:cubicBezTo>
                  <a:pt x="29" y="59"/>
                  <a:pt x="29" y="59"/>
                  <a:pt x="29" y="59"/>
                </a:cubicBezTo>
                <a:cubicBezTo>
                  <a:pt x="29" y="44"/>
                  <a:pt x="44" y="29"/>
                  <a:pt x="59" y="29"/>
                </a:cubicBezTo>
                <a:cubicBezTo>
                  <a:pt x="59" y="29"/>
                  <a:pt x="73" y="44"/>
                  <a:pt x="73" y="59"/>
                </a:cubicBezTo>
                <a:lnTo>
                  <a:pt x="73" y="559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294" y="353"/>
                  <a:pt x="280" y="368"/>
                  <a:pt x="265" y="368"/>
                </a:cubicBezTo>
                <a:cubicBezTo>
                  <a:pt x="118" y="368"/>
                  <a:pt x="118" y="368"/>
                  <a:pt x="118" y="36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80" y="88"/>
                  <a:pt x="294" y="103"/>
                  <a:pt x="294" y="118"/>
                </a:cubicBezTo>
                <a:lnTo>
                  <a:pt x="294" y="353"/>
                </a:lnTo>
                <a:close/>
                <a:moveTo>
                  <a:pt x="441" y="412"/>
                </a:moveTo>
                <a:lnTo>
                  <a:pt x="441" y="412"/>
                </a:lnTo>
                <a:cubicBezTo>
                  <a:pt x="441" y="412"/>
                  <a:pt x="441" y="427"/>
                  <a:pt x="427" y="427"/>
                </a:cubicBezTo>
                <a:cubicBezTo>
                  <a:pt x="323" y="427"/>
                  <a:pt x="323" y="427"/>
                  <a:pt x="323" y="427"/>
                </a:cubicBezTo>
                <a:cubicBezTo>
                  <a:pt x="323" y="176"/>
                  <a:pt x="323" y="176"/>
                  <a:pt x="323" y="176"/>
                </a:cubicBezTo>
                <a:cubicBezTo>
                  <a:pt x="427" y="176"/>
                  <a:pt x="427" y="176"/>
                  <a:pt x="427" y="176"/>
                </a:cubicBezTo>
                <a:cubicBezTo>
                  <a:pt x="441" y="176"/>
                  <a:pt x="441" y="176"/>
                  <a:pt x="441" y="191"/>
                </a:cubicBezTo>
                <a:lnTo>
                  <a:pt x="441" y="4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37"/>
          <p:cNvSpPr/>
          <p:nvPr/>
        </p:nvSpPr>
        <p:spPr>
          <a:xfrm>
            <a:off x="3332412" y="5485778"/>
            <a:ext cx="241227" cy="239800"/>
          </a:xfrm>
          <a:custGeom>
            <a:avLst/>
            <a:gdLst/>
            <a:ahLst/>
            <a:cxnLst/>
            <a:rect l="l" t="t" r="r" b="b"/>
            <a:pathLst>
              <a:path w="620" h="619" extrusionOk="0">
                <a:moveTo>
                  <a:pt x="148" y="559"/>
                </a:moveTo>
                <a:lnTo>
                  <a:pt x="148" y="559"/>
                </a:lnTo>
                <a:cubicBezTo>
                  <a:pt x="118" y="589"/>
                  <a:pt x="103" y="589"/>
                  <a:pt x="89" y="559"/>
                </a:cubicBezTo>
                <a:cubicBezTo>
                  <a:pt x="59" y="545"/>
                  <a:pt x="59" y="545"/>
                  <a:pt x="59" y="545"/>
                </a:cubicBezTo>
                <a:cubicBezTo>
                  <a:pt x="44" y="530"/>
                  <a:pt x="44" y="500"/>
                  <a:pt x="59" y="486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21" y="280"/>
                  <a:pt x="192" y="295"/>
                  <a:pt x="162" y="309"/>
                </a:cubicBezTo>
                <a:cubicBezTo>
                  <a:pt x="30" y="456"/>
                  <a:pt x="30" y="456"/>
                  <a:pt x="30" y="456"/>
                </a:cubicBezTo>
                <a:cubicBezTo>
                  <a:pt x="0" y="486"/>
                  <a:pt x="0" y="530"/>
                  <a:pt x="30" y="559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89" y="618"/>
                  <a:pt x="133" y="618"/>
                  <a:pt x="162" y="589"/>
                </a:cubicBezTo>
                <a:cubicBezTo>
                  <a:pt x="310" y="456"/>
                  <a:pt x="310" y="456"/>
                  <a:pt x="310" y="456"/>
                </a:cubicBezTo>
                <a:cubicBezTo>
                  <a:pt x="324" y="427"/>
                  <a:pt x="339" y="397"/>
                  <a:pt x="324" y="383"/>
                </a:cubicBezTo>
                <a:lnTo>
                  <a:pt x="148" y="559"/>
                </a:lnTo>
                <a:close/>
                <a:moveTo>
                  <a:pt x="589" y="59"/>
                </a:moveTo>
                <a:lnTo>
                  <a:pt x="589" y="59"/>
                </a:lnTo>
                <a:cubicBezTo>
                  <a:pt x="560" y="29"/>
                  <a:pt x="560" y="29"/>
                  <a:pt x="560" y="29"/>
                </a:cubicBezTo>
                <a:cubicBezTo>
                  <a:pt x="530" y="0"/>
                  <a:pt x="486" y="0"/>
                  <a:pt x="457" y="2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295" y="191"/>
                  <a:pt x="280" y="221"/>
                  <a:pt x="295" y="250"/>
                </a:cubicBezTo>
                <a:cubicBezTo>
                  <a:pt x="471" y="59"/>
                  <a:pt x="471" y="59"/>
                  <a:pt x="471" y="59"/>
                </a:cubicBezTo>
                <a:cubicBezTo>
                  <a:pt x="486" y="44"/>
                  <a:pt x="516" y="44"/>
                  <a:pt x="530" y="59"/>
                </a:cubicBezTo>
                <a:cubicBezTo>
                  <a:pt x="560" y="88"/>
                  <a:pt x="560" y="88"/>
                  <a:pt x="560" y="88"/>
                </a:cubicBezTo>
                <a:cubicBezTo>
                  <a:pt x="574" y="103"/>
                  <a:pt x="574" y="133"/>
                  <a:pt x="560" y="147"/>
                </a:cubicBezTo>
                <a:cubicBezTo>
                  <a:pt x="369" y="338"/>
                  <a:pt x="369" y="338"/>
                  <a:pt x="369" y="338"/>
                </a:cubicBezTo>
                <a:cubicBezTo>
                  <a:pt x="398" y="338"/>
                  <a:pt x="427" y="338"/>
                  <a:pt x="457" y="309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619" y="147"/>
                  <a:pt x="619" y="88"/>
                  <a:pt x="589" y="59"/>
                </a:cubicBezTo>
                <a:close/>
                <a:moveTo>
                  <a:pt x="369" y="250"/>
                </a:moveTo>
                <a:lnTo>
                  <a:pt x="369" y="250"/>
                </a:lnTo>
                <a:cubicBezTo>
                  <a:pt x="369" y="250"/>
                  <a:pt x="353" y="250"/>
                  <a:pt x="339" y="250"/>
                </a:cubicBezTo>
                <a:cubicBezTo>
                  <a:pt x="251" y="354"/>
                  <a:pt x="251" y="354"/>
                  <a:pt x="251" y="354"/>
                </a:cubicBezTo>
                <a:cubicBezTo>
                  <a:pt x="236" y="354"/>
                  <a:pt x="236" y="368"/>
                  <a:pt x="251" y="383"/>
                </a:cubicBezTo>
                <a:cubicBezTo>
                  <a:pt x="251" y="383"/>
                  <a:pt x="265" y="383"/>
                  <a:pt x="280" y="383"/>
                </a:cubicBezTo>
                <a:cubicBezTo>
                  <a:pt x="369" y="280"/>
                  <a:pt x="369" y="280"/>
                  <a:pt x="369" y="280"/>
                </a:cubicBezTo>
                <a:cubicBezTo>
                  <a:pt x="383" y="265"/>
                  <a:pt x="383" y="265"/>
                  <a:pt x="369" y="25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37"/>
          <p:cNvSpPr/>
          <p:nvPr/>
        </p:nvSpPr>
        <p:spPr>
          <a:xfrm>
            <a:off x="2937026" y="5514325"/>
            <a:ext cx="229809" cy="195552"/>
          </a:xfrm>
          <a:custGeom>
            <a:avLst/>
            <a:gdLst/>
            <a:ahLst/>
            <a:cxnLst/>
            <a:rect l="l" t="t" r="r" b="b"/>
            <a:pathLst>
              <a:path w="589" h="501" extrusionOk="0">
                <a:moveTo>
                  <a:pt x="382" y="353"/>
                </a:moveTo>
                <a:lnTo>
                  <a:pt x="382" y="353"/>
                </a:lnTo>
                <a:cubicBezTo>
                  <a:pt x="309" y="426"/>
                  <a:pt x="309" y="426"/>
                  <a:pt x="309" y="426"/>
                </a:cubicBezTo>
                <a:cubicBezTo>
                  <a:pt x="309" y="147"/>
                  <a:pt x="309" y="147"/>
                  <a:pt x="309" y="147"/>
                </a:cubicBezTo>
                <a:cubicBezTo>
                  <a:pt x="309" y="147"/>
                  <a:pt x="309" y="132"/>
                  <a:pt x="294" y="132"/>
                </a:cubicBezTo>
                <a:cubicBezTo>
                  <a:pt x="279" y="132"/>
                  <a:pt x="279" y="147"/>
                  <a:pt x="279" y="147"/>
                </a:cubicBezTo>
                <a:cubicBezTo>
                  <a:pt x="279" y="426"/>
                  <a:pt x="279" y="426"/>
                  <a:pt x="279" y="426"/>
                </a:cubicBezTo>
                <a:cubicBezTo>
                  <a:pt x="206" y="353"/>
                  <a:pt x="206" y="353"/>
                  <a:pt x="206" y="353"/>
                </a:cubicBezTo>
                <a:cubicBezTo>
                  <a:pt x="206" y="353"/>
                  <a:pt x="191" y="353"/>
                  <a:pt x="176" y="353"/>
                </a:cubicBezTo>
                <a:cubicBezTo>
                  <a:pt x="176" y="368"/>
                  <a:pt x="176" y="368"/>
                  <a:pt x="176" y="382"/>
                </a:cubicBezTo>
                <a:cubicBezTo>
                  <a:pt x="279" y="500"/>
                  <a:pt x="279" y="500"/>
                  <a:pt x="279" y="500"/>
                </a:cubicBezTo>
                <a:lnTo>
                  <a:pt x="294" y="500"/>
                </a:lnTo>
                <a:lnTo>
                  <a:pt x="309" y="500"/>
                </a:lnTo>
                <a:cubicBezTo>
                  <a:pt x="412" y="382"/>
                  <a:pt x="412" y="382"/>
                  <a:pt x="412" y="382"/>
                </a:cubicBezTo>
                <a:cubicBezTo>
                  <a:pt x="412" y="368"/>
                  <a:pt x="412" y="368"/>
                  <a:pt x="412" y="353"/>
                </a:cubicBezTo>
                <a:cubicBezTo>
                  <a:pt x="397" y="353"/>
                  <a:pt x="382" y="353"/>
                  <a:pt x="382" y="353"/>
                </a:cubicBezTo>
                <a:close/>
                <a:moveTo>
                  <a:pt x="574" y="0"/>
                </a:moveTo>
                <a:lnTo>
                  <a:pt x="574" y="0"/>
                </a:ln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0"/>
                  <a:pt x="0" y="14"/>
                </a:cubicBezTo>
                <a:cubicBezTo>
                  <a:pt x="0" y="176"/>
                  <a:pt x="0" y="176"/>
                  <a:pt x="0" y="176"/>
                </a:cubicBezTo>
                <a:lnTo>
                  <a:pt x="14" y="191"/>
                </a:lnTo>
                <a:cubicBezTo>
                  <a:pt x="29" y="191"/>
                  <a:pt x="44" y="176"/>
                  <a:pt x="44" y="176"/>
                </a:cubicBezTo>
                <a:cubicBezTo>
                  <a:pt x="44" y="29"/>
                  <a:pt x="44" y="29"/>
                  <a:pt x="44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44" y="176"/>
                  <a:pt x="544" y="176"/>
                  <a:pt x="544" y="176"/>
                </a:cubicBezTo>
                <a:cubicBezTo>
                  <a:pt x="544" y="176"/>
                  <a:pt x="559" y="191"/>
                  <a:pt x="574" y="191"/>
                </a:cubicBezTo>
                <a:lnTo>
                  <a:pt x="588" y="176"/>
                </a:lnTo>
                <a:cubicBezTo>
                  <a:pt x="588" y="14"/>
                  <a:pt x="588" y="14"/>
                  <a:pt x="588" y="14"/>
                </a:cubicBezTo>
                <a:cubicBezTo>
                  <a:pt x="588" y="0"/>
                  <a:pt x="574" y="0"/>
                  <a:pt x="57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37"/>
          <p:cNvSpPr/>
          <p:nvPr/>
        </p:nvSpPr>
        <p:spPr>
          <a:xfrm>
            <a:off x="6509768" y="5113231"/>
            <a:ext cx="229808" cy="199834"/>
          </a:xfrm>
          <a:custGeom>
            <a:avLst/>
            <a:gdLst/>
            <a:ahLst/>
            <a:cxnLst/>
            <a:rect l="l" t="t" r="r" b="b"/>
            <a:pathLst>
              <a:path w="589" h="516" extrusionOk="0">
                <a:moveTo>
                  <a:pt x="574" y="324"/>
                </a:moveTo>
                <a:lnTo>
                  <a:pt x="574" y="324"/>
                </a:lnTo>
                <a:cubicBezTo>
                  <a:pt x="559" y="324"/>
                  <a:pt x="544" y="324"/>
                  <a:pt x="544" y="339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44" y="339"/>
                  <a:pt x="44" y="339"/>
                  <a:pt x="44" y="339"/>
                </a:cubicBezTo>
                <a:cubicBezTo>
                  <a:pt x="44" y="324"/>
                  <a:pt x="29" y="324"/>
                  <a:pt x="14" y="324"/>
                </a:cubicBezTo>
                <a:cubicBezTo>
                  <a:pt x="14" y="324"/>
                  <a:pt x="0" y="324"/>
                  <a:pt x="0" y="339"/>
                </a:cubicBezTo>
                <a:cubicBezTo>
                  <a:pt x="0" y="501"/>
                  <a:pt x="0" y="501"/>
                  <a:pt x="0" y="501"/>
                </a:cubicBezTo>
                <a:lnTo>
                  <a:pt x="14" y="515"/>
                </a:lnTo>
                <a:cubicBezTo>
                  <a:pt x="574" y="515"/>
                  <a:pt x="574" y="515"/>
                  <a:pt x="574" y="515"/>
                </a:cubicBezTo>
                <a:lnTo>
                  <a:pt x="588" y="501"/>
                </a:lnTo>
                <a:cubicBezTo>
                  <a:pt x="588" y="339"/>
                  <a:pt x="588" y="339"/>
                  <a:pt x="588" y="339"/>
                </a:cubicBezTo>
                <a:cubicBezTo>
                  <a:pt x="588" y="324"/>
                  <a:pt x="574" y="324"/>
                  <a:pt x="574" y="324"/>
                </a:cubicBezTo>
                <a:close/>
                <a:moveTo>
                  <a:pt x="206" y="162"/>
                </a:moveTo>
                <a:lnTo>
                  <a:pt x="206" y="162"/>
                </a:lnTo>
                <a:cubicBezTo>
                  <a:pt x="279" y="74"/>
                  <a:pt x="279" y="74"/>
                  <a:pt x="279" y="74"/>
                </a:cubicBezTo>
                <a:cubicBezTo>
                  <a:pt x="279" y="353"/>
                  <a:pt x="279" y="353"/>
                  <a:pt x="279" y="353"/>
                </a:cubicBezTo>
                <a:cubicBezTo>
                  <a:pt x="279" y="368"/>
                  <a:pt x="279" y="383"/>
                  <a:pt x="294" y="383"/>
                </a:cubicBezTo>
                <a:cubicBezTo>
                  <a:pt x="309" y="383"/>
                  <a:pt x="309" y="368"/>
                  <a:pt x="309" y="353"/>
                </a:cubicBezTo>
                <a:cubicBezTo>
                  <a:pt x="309" y="74"/>
                  <a:pt x="309" y="74"/>
                  <a:pt x="309" y="74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162"/>
                  <a:pt x="397" y="162"/>
                  <a:pt x="412" y="162"/>
                </a:cubicBezTo>
                <a:cubicBezTo>
                  <a:pt x="412" y="147"/>
                  <a:pt x="412" y="133"/>
                  <a:pt x="412" y="133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176" y="133"/>
                  <a:pt x="176" y="133"/>
                  <a:pt x="176" y="133"/>
                </a:cubicBezTo>
                <a:cubicBezTo>
                  <a:pt x="176" y="133"/>
                  <a:pt x="176" y="147"/>
                  <a:pt x="176" y="162"/>
                </a:cubicBezTo>
                <a:cubicBezTo>
                  <a:pt x="191" y="162"/>
                  <a:pt x="206" y="162"/>
                  <a:pt x="206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37"/>
          <p:cNvSpPr/>
          <p:nvPr/>
        </p:nvSpPr>
        <p:spPr>
          <a:xfrm>
            <a:off x="6102964" y="5100384"/>
            <a:ext cx="246938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45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118" y="544"/>
                </a:moveTo>
                <a:lnTo>
                  <a:pt x="118" y="544"/>
                </a:lnTo>
                <a:cubicBezTo>
                  <a:pt x="89" y="544"/>
                  <a:pt x="89" y="544"/>
                  <a:pt x="89" y="544"/>
                </a:cubicBezTo>
                <a:cubicBezTo>
                  <a:pt x="59" y="544"/>
                  <a:pt x="45" y="530"/>
                  <a:pt x="45" y="500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89" y="29"/>
                </a:cubicBezTo>
                <a:cubicBezTo>
                  <a:pt x="118" y="29"/>
                  <a:pt x="118" y="29"/>
                  <a:pt x="118" y="29"/>
                </a:cubicBezTo>
                <a:lnTo>
                  <a:pt x="118" y="544"/>
                </a:lnTo>
                <a:close/>
                <a:moveTo>
                  <a:pt x="589" y="500"/>
                </a:moveTo>
                <a:lnTo>
                  <a:pt x="589" y="500"/>
                </a:lnTo>
                <a:cubicBezTo>
                  <a:pt x="589" y="530"/>
                  <a:pt x="575" y="544"/>
                  <a:pt x="560" y="544"/>
                </a:cubicBezTo>
                <a:cubicBezTo>
                  <a:pt x="162" y="544"/>
                  <a:pt x="162" y="544"/>
                  <a:pt x="162" y="544"/>
                </a:cubicBezTo>
                <a:cubicBezTo>
                  <a:pt x="162" y="29"/>
                  <a:pt x="162" y="29"/>
                  <a:pt x="162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lnTo>
                  <a:pt x="589" y="500"/>
                </a:lnTo>
                <a:close/>
                <a:moveTo>
                  <a:pt x="530" y="264"/>
                </a:moveTo>
                <a:lnTo>
                  <a:pt x="530" y="264"/>
                </a:lnTo>
                <a:cubicBezTo>
                  <a:pt x="295" y="264"/>
                  <a:pt x="295" y="264"/>
                  <a:pt x="295" y="264"/>
                </a:cubicBezTo>
                <a:cubicBezTo>
                  <a:pt x="369" y="206"/>
                  <a:pt x="369" y="206"/>
                  <a:pt x="369" y="206"/>
                </a:cubicBezTo>
                <a:cubicBezTo>
                  <a:pt x="383" y="191"/>
                  <a:pt x="383" y="191"/>
                  <a:pt x="369" y="176"/>
                </a:cubicBezTo>
                <a:cubicBezTo>
                  <a:pt x="369" y="176"/>
                  <a:pt x="354" y="176"/>
                  <a:pt x="339" y="176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21" y="280"/>
                  <a:pt x="221" y="294"/>
                </a:cubicBezTo>
                <a:cubicBezTo>
                  <a:pt x="221" y="294"/>
                  <a:pt x="221" y="294"/>
                  <a:pt x="221" y="309"/>
                </a:cubicBezTo>
                <a:cubicBezTo>
                  <a:pt x="339" y="397"/>
                  <a:pt x="339" y="397"/>
                  <a:pt x="339" y="397"/>
                </a:cubicBezTo>
                <a:cubicBezTo>
                  <a:pt x="354" y="412"/>
                  <a:pt x="369" y="412"/>
                  <a:pt x="369" y="397"/>
                </a:cubicBezTo>
                <a:cubicBezTo>
                  <a:pt x="383" y="397"/>
                  <a:pt x="383" y="382"/>
                  <a:pt x="369" y="368"/>
                </a:cubicBezTo>
                <a:cubicBezTo>
                  <a:pt x="295" y="309"/>
                  <a:pt x="295" y="309"/>
                  <a:pt x="295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45" y="309"/>
                  <a:pt x="560" y="294"/>
                  <a:pt x="560" y="294"/>
                </a:cubicBezTo>
                <a:cubicBezTo>
                  <a:pt x="560" y="280"/>
                  <a:pt x="545" y="264"/>
                  <a:pt x="530" y="2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37"/>
          <p:cNvSpPr/>
          <p:nvPr/>
        </p:nvSpPr>
        <p:spPr>
          <a:xfrm>
            <a:off x="5707579" y="5100384"/>
            <a:ext cx="246937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29" y="589"/>
                  <a:pt x="73" y="589"/>
                </a:cubicBezTo>
                <a:cubicBezTo>
                  <a:pt x="544" y="589"/>
                  <a:pt x="544" y="589"/>
                  <a:pt x="544" y="589"/>
                </a:cubicBezTo>
                <a:cubicBezTo>
                  <a:pt x="588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471" y="544"/>
                </a:moveTo>
                <a:lnTo>
                  <a:pt x="471" y="544"/>
                </a:lnTo>
                <a:cubicBezTo>
                  <a:pt x="73" y="544"/>
                  <a:pt x="73" y="544"/>
                  <a:pt x="73" y="544"/>
                </a:cubicBezTo>
                <a:cubicBezTo>
                  <a:pt x="59" y="544"/>
                  <a:pt x="44" y="530"/>
                  <a:pt x="44" y="500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73" y="29"/>
                </a:cubicBezTo>
                <a:cubicBezTo>
                  <a:pt x="471" y="29"/>
                  <a:pt x="471" y="29"/>
                  <a:pt x="471" y="29"/>
                </a:cubicBezTo>
                <a:lnTo>
                  <a:pt x="471" y="544"/>
                </a:lnTo>
                <a:close/>
                <a:moveTo>
                  <a:pt x="588" y="500"/>
                </a:moveTo>
                <a:lnTo>
                  <a:pt x="588" y="500"/>
                </a:lnTo>
                <a:cubicBezTo>
                  <a:pt x="588" y="530"/>
                  <a:pt x="574" y="544"/>
                  <a:pt x="544" y="544"/>
                </a:cubicBezTo>
                <a:cubicBezTo>
                  <a:pt x="515" y="544"/>
                  <a:pt x="515" y="544"/>
                  <a:pt x="515" y="544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3"/>
                </a:cubicBezTo>
                <a:lnTo>
                  <a:pt x="588" y="500"/>
                </a:lnTo>
                <a:close/>
                <a:moveTo>
                  <a:pt x="103" y="309"/>
                </a:moveTo>
                <a:lnTo>
                  <a:pt x="103" y="309"/>
                </a:lnTo>
                <a:cubicBezTo>
                  <a:pt x="338" y="309"/>
                  <a:pt x="338" y="309"/>
                  <a:pt x="338" y="309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250" y="382"/>
                  <a:pt x="250" y="397"/>
                  <a:pt x="265" y="397"/>
                </a:cubicBezTo>
                <a:cubicBezTo>
                  <a:pt x="265" y="412"/>
                  <a:pt x="279" y="412"/>
                  <a:pt x="294" y="397"/>
                </a:cubicBezTo>
                <a:cubicBezTo>
                  <a:pt x="412" y="309"/>
                  <a:pt x="412" y="309"/>
                  <a:pt x="412" y="309"/>
                </a:cubicBezTo>
                <a:cubicBezTo>
                  <a:pt x="412" y="294"/>
                  <a:pt x="412" y="294"/>
                  <a:pt x="412" y="294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294" y="176"/>
                  <a:pt x="294" y="176"/>
                  <a:pt x="294" y="176"/>
                </a:cubicBezTo>
                <a:cubicBezTo>
                  <a:pt x="279" y="176"/>
                  <a:pt x="265" y="176"/>
                  <a:pt x="265" y="176"/>
                </a:cubicBezTo>
                <a:cubicBezTo>
                  <a:pt x="250" y="191"/>
                  <a:pt x="250" y="191"/>
                  <a:pt x="265" y="206"/>
                </a:cubicBezTo>
                <a:cubicBezTo>
                  <a:pt x="338" y="264"/>
                  <a:pt x="338" y="264"/>
                  <a:pt x="338" y="264"/>
                </a:cubicBezTo>
                <a:cubicBezTo>
                  <a:pt x="103" y="264"/>
                  <a:pt x="103" y="264"/>
                  <a:pt x="103" y="264"/>
                </a:cubicBezTo>
                <a:cubicBezTo>
                  <a:pt x="88" y="264"/>
                  <a:pt x="73" y="280"/>
                  <a:pt x="73" y="294"/>
                </a:cubicBezTo>
                <a:cubicBezTo>
                  <a:pt x="73" y="294"/>
                  <a:pt x="88" y="309"/>
                  <a:pt x="103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7"/>
          <p:cNvSpPr/>
          <p:nvPr/>
        </p:nvSpPr>
        <p:spPr>
          <a:xfrm>
            <a:off x="5317902" y="509039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9"/>
                  <a:pt x="588" y="89"/>
                  <a:pt x="588" y="89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9"/>
                </a:cubicBezTo>
                <a:lnTo>
                  <a:pt x="544" y="118"/>
                </a:lnTo>
                <a:close/>
                <a:moveTo>
                  <a:pt x="206" y="368"/>
                </a:moveTo>
                <a:lnTo>
                  <a:pt x="206" y="368"/>
                </a:lnTo>
                <a:cubicBezTo>
                  <a:pt x="279" y="294"/>
                  <a:pt x="279" y="294"/>
                  <a:pt x="279" y="294"/>
                </a:cubicBezTo>
                <a:cubicBezTo>
                  <a:pt x="279" y="530"/>
                  <a:pt x="279" y="530"/>
                  <a:pt x="279" y="530"/>
                </a:cubicBezTo>
                <a:cubicBezTo>
                  <a:pt x="279" y="545"/>
                  <a:pt x="279" y="560"/>
                  <a:pt x="294" y="560"/>
                </a:cubicBezTo>
                <a:cubicBezTo>
                  <a:pt x="309" y="560"/>
                  <a:pt x="309" y="545"/>
                  <a:pt x="309" y="530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383" y="383"/>
                  <a:pt x="397" y="383"/>
                  <a:pt x="412" y="368"/>
                </a:cubicBezTo>
                <a:cubicBezTo>
                  <a:pt x="412" y="368"/>
                  <a:pt x="412" y="353"/>
                  <a:pt x="412" y="339"/>
                </a:cubicBezTo>
                <a:cubicBezTo>
                  <a:pt x="309" y="221"/>
                  <a:pt x="309" y="221"/>
                  <a:pt x="309" y="221"/>
                </a:cubicBezTo>
                <a:lnTo>
                  <a:pt x="294" y="221"/>
                </a:lnTo>
                <a:lnTo>
                  <a:pt x="279" y="221"/>
                </a:lnTo>
                <a:cubicBezTo>
                  <a:pt x="176" y="339"/>
                  <a:pt x="176" y="339"/>
                  <a:pt x="176" y="339"/>
                </a:cubicBezTo>
                <a:cubicBezTo>
                  <a:pt x="176" y="353"/>
                  <a:pt x="176" y="368"/>
                  <a:pt x="176" y="368"/>
                </a:cubicBezTo>
                <a:cubicBezTo>
                  <a:pt x="191" y="383"/>
                  <a:pt x="206" y="383"/>
                  <a:pt x="206" y="36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37"/>
          <p:cNvSpPr/>
          <p:nvPr/>
        </p:nvSpPr>
        <p:spPr>
          <a:xfrm>
            <a:off x="4923945" y="509039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500" y="0"/>
                </a:moveTo>
                <a:lnTo>
                  <a:pt x="500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00" y="633"/>
                  <a:pt x="500" y="633"/>
                  <a:pt x="500" y="633"/>
                </a:cubicBezTo>
                <a:cubicBezTo>
                  <a:pt x="545" y="633"/>
                  <a:pt x="589" y="604"/>
                  <a:pt x="589" y="560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44"/>
                  <a:pt x="545" y="0"/>
                  <a:pt x="500" y="0"/>
                </a:cubicBezTo>
                <a:close/>
                <a:moveTo>
                  <a:pt x="545" y="560"/>
                </a:moveTo>
                <a:lnTo>
                  <a:pt x="545" y="560"/>
                </a:lnTo>
                <a:cubicBezTo>
                  <a:pt x="545" y="574"/>
                  <a:pt x="530" y="589"/>
                  <a:pt x="500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515"/>
                  <a:pt x="29" y="515"/>
                  <a:pt x="29" y="515"/>
                </a:cubicBezTo>
                <a:cubicBezTo>
                  <a:pt x="545" y="515"/>
                  <a:pt x="545" y="515"/>
                  <a:pt x="545" y="515"/>
                </a:cubicBezTo>
                <a:lnTo>
                  <a:pt x="545" y="560"/>
                </a:lnTo>
                <a:close/>
                <a:moveTo>
                  <a:pt x="545" y="471"/>
                </a:moveTo>
                <a:lnTo>
                  <a:pt x="545" y="471"/>
                </a:lnTo>
                <a:cubicBezTo>
                  <a:pt x="29" y="471"/>
                  <a:pt x="29" y="47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00" y="44"/>
                  <a:pt x="500" y="44"/>
                  <a:pt x="500" y="44"/>
                </a:cubicBezTo>
                <a:cubicBezTo>
                  <a:pt x="530" y="44"/>
                  <a:pt x="545" y="59"/>
                  <a:pt x="545" y="89"/>
                </a:cubicBezTo>
                <a:lnTo>
                  <a:pt x="545" y="471"/>
                </a:lnTo>
                <a:close/>
                <a:moveTo>
                  <a:pt x="368" y="265"/>
                </a:moveTo>
                <a:lnTo>
                  <a:pt x="368" y="265"/>
                </a:lnTo>
                <a:cubicBezTo>
                  <a:pt x="309" y="339"/>
                  <a:pt x="309" y="339"/>
                  <a:pt x="309" y="339"/>
                </a:cubicBezTo>
                <a:cubicBezTo>
                  <a:pt x="309" y="103"/>
                  <a:pt x="309" y="103"/>
                  <a:pt x="309" y="103"/>
                </a:cubicBezTo>
                <a:cubicBezTo>
                  <a:pt x="309" y="89"/>
                  <a:pt x="294" y="89"/>
                  <a:pt x="294" y="89"/>
                </a:cubicBezTo>
                <a:cubicBezTo>
                  <a:pt x="280" y="89"/>
                  <a:pt x="265" y="89"/>
                  <a:pt x="265" y="103"/>
                </a:cubicBezTo>
                <a:cubicBezTo>
                  <a:pt x="265" y="339"/>
                  <a:pt x="265" y="339"/>
                  <a:pt x="265" y="339"/>
                </a:cubicBezTo>
                <a:cubicBezTo>
                  <a:pt x="206" y="265"/>
                  <a:pt x="206" y="265"/>
                  <a:pt x="206" y="265"/>
                </a:cubicBezTo>
                <a:cubicBezTo>
                  <a:pt x="191" y="265"/>
                  <a:pt x="191" y="265"/>
                  <a:pt x="177" y="265"/>
                </a:cubicBezTo>
                <a:cubicBezTo>
                  <a:pt x="177" y="280"/>
                  <a:pt x="177" y="280"/>
                  <a:pt x="177" y="294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80" y="412"/>
                  <a:pt x="280" y="412"/>
                  <a:pt x="294" y="412"/>
                </a:cubicBezTo>
                <a:cubicBezTo>
                  <a:pt x="294" y="412"/>
                  <a:pt x="294" y="412"/>
                  <a:pt x="309" y="412"/>
                </a:cubicBezTo>
                <a:cubicBezTo>
                  <a:pt x="398" y="294"/>
                  <a:pt x="398" y="294"/>
                  <a:pt x="398" y="294"/>
                </a:cubicBezTo>
                <a:cubicBezTo>
                  <a:pt x="412" y="280"/>
                  <a:pt x="412" y="280"/>
                  <a:pt x="398" y="265"/>
                </a:cubicBezTo>
                <a:cubicBezTo>
                  <a:pt x="398" y="265"/>
                  <a:pt x="382" y="265"/>
                  <a:pt x="368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37"/>
          <p:cNvSpPr/>
          <p:nvPr/>
        </p:nvSpPr>
        <p:spPr>
          <a:xfrm>
            <a:off x="4545688" y="5090393"/>
            <a:ext cx="201261" cy="246937"/>
          </a:xfrm>
          <a:custGeom>
            <a:avLst/>
            <a:gdLst/>
            <a:ahLst/>
            <a:cxnLst/>
            <a:rect l="l" t="t" r="r" b="b"/>
            <a:pathLst>
              <a:path w="516" h="634" extrusionOk="0">
                <a:moveTo>
                  <a:pt x="280" y="0"/>
                </a:moveTo>
                <a:lnTo>
                  <a:pt x="280" y="0"/>
                </a:ln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6" y="30"/>
                  <a:pt x="206" y="44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206" y="619"/>
                  <a:pt x="221" y="633"/>
                  <a:pt x="236" y="633"/>
                </a:cubicBezTo>
                <a:cubicBezTo>
                  <a:pt x="280" y="633"/>
                  <a:pt x="280" y="633"/>
                  <a:pt x="280" y="633"/>
                </a:cubicBezTo>
                <a:cubicBezTo>
                  <a:pt x="295" y="633"/>
                  <a:pt x="324" y="619"/>
                  <a:pt x="324" y="589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30"/>
                  <a:pt x="295" y="0"/>
                  <a:pt x="280" y="0"/>
                </a:cubicBezTo>
                <a:close/>
                <a:moveTo>
                  <a:pt x="280" y="574"/>
                </a:moveTo>
                <a:lnTo>
                  <a:pt x="280" y="574"/>
                </a:lnTo>
                <a:cubicBezTo>
                  <a:pt x="280" y="589"/>
                  <a:pt x="265" y="589"/>
                  <a:pt x="265" y="589"/>
                </a:cubicBezTo>
                <a:cubicBezTo>
                  <a:pt x="251" y="589"/>
                  <a:pt x="236" y="589"/>
                  <a:pt x="236" y="574"/>
                </a:cubicBezTo>
                <a:cubicBezTo>
                  <a:pt x="236" y="59"/>
                  <a:pt x="236" y="59"/>
                  <a:pt x="236" y="59"/>
                </a:cubicBezTo>
                <a:cubicBezTo>
                  <a:pt x="236" y="59"/>
                  <a:pt x="251" y="44"/>
                  <a:pt x="265" y="44"/>
                </a:cubicBezTo>
                <a:lnTo>
                  <a:pt x="280" y="59"/>
                </a:lnTo>
                <a:lnTo>
                  <a:pt x="280" y="574"/>
                </a:lnTo>
                <a:close/>
                <a:moveTo>
                  <a:pt x="89" y="177"/>
                </a:moveTo>
                <a:lnTo>
                  <a:pt x="89" y="177"/>
                </a:lnTo>
                <a:cubicBezTo>
                  <a:pt x="44" y="177"/>
                  <a:pt x="44" y="177"/>
                  <a:pt x="44" y="177"/>
                </a:cubicBezTo>
                <a:cubicBezTo>
                  <a:pt x="30" y="177"/>
                  <a:pt x="0" y="206"/>
                  <a:pt x="0" y="221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9"/>
                  <a:pt x="30" y="633"/>
                  <a:pt x="44" y="633"/>
                </a:cubicBezTo>
                <a:cubicBezTo>
                  <a:pt x="89" y="633"/>
                  <a:pt x="89" y="633"/>
                  <a:pt x="89" y="633"/>
                </a:cubicBezTo>
                <a:cubicBezTo>
                  <a:pt x="103" y="633"/>
                  <a:pt x="118" y="619"/>
                  <a:pt x="118" y="589"/>
                </a:cubicBezTo>
                <a:cubicBezTo>
                  <a:pt x="118" y="221"/>
                  <a:pt x="118" y="221"/>
                  <a:pt x="118" y="221"/>
                </a:cubicBezTo>
                <a:cubicBezTo>
                  <a:pt x="118" y="206"/>
                  <a:pt x="103" y="177"/>
                  <a:pt x="89" y="177"/>
                </a:cubicBezTo>
                <a:close/>
                <a:moveTo>
                  <a:pt x="89" y="574"/>
                </a:moveTo>
                <a:lnTo>
                  <a:pt x="89" y="574"/>
                </a:lnTo>
                <a:cubicBezTo>
                  <a:pt x="89" y="589"/>
                  <a:pt x="74" y="589"/>
                  <a:pt x="59" y="589"/>
                </a:cubicBezTo>
                <a:cubicBezTo>
                  <a:pt x="59" y="589"/>
                  <a:pt x="44" y="589"/>
                  <a:pt x="44" y="574"/>
                </a:cubicBezTo>
                <a:cubicBezTo>
                  <a:pt x="44" y="236"/>
                  <a:pt x="44" y="236"/>
                  <a:pt x="44" y="236"/>
                </a:cubicBezTo>
                <a:lnTo>
                  <a:pt x="59" y="221"/>
                </a:lnTo>
                <a:cubicBezTo>
                  <a:pt x="74" y="221"/>
                  <a:pt x="89" y="236"/>
                  <a:pt x="89" y="236"/>
                </a:cubicBezTo>
                <a:lnTo>
                  <a:pt x="89" y="574"/>
                </a:lnTo>
                <a:close/>
                <a:moveTo>
                  <a:pt x="471" y="324"/>
                </a:moveTo>
                <a:lnTo>
                  <a:pt x="471" y="324"/>
                </a:lnTo>
                <a:cubicBezTo>
                  <a:pt x="442" y="324"/>
                  <a:pt x="442" y="324"/>
                  <a:pt x="442" y="324"/>
                </a:cubicBezTo>
                <a:cubicBezTo>
                  <a:pt x="412" y="324"/>
                  <a:pt x="398" y="339"/>
                  <a:pt x="398" y="353"/>
                </a:cubicBezTo>
                <a:cubicBezTo>
                  <a:pt x="398" y="589"/>
                  <a:pt x="398" y="589"/>
                  <a:pt x="398" y="589"/>
                </a:cubicBezTo>
                <a:cubicBezTo>
                  <a:pt x="398" y="619"/>
                  <a:pt x="412" y="633"/>
                  <a:pt x="44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501" y="633"/>
                  <a:pt x="515" y="619"/>
                  <a:pt x="515" y="589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39"/>
                  <a:pt x="501" y="324"/>
                  <a:pt x="471" y="324"/>
                </a:cubicBezTo>
                <a:close/>
                <a:moveTo>
                  <a:pt x="471" y="574"/>
                </a:moveTo>
                <a:lnTo>
                  <a:pt x="471" y="574"/>
                </a:lnTo>
                <a:cubicBezTo>
                  <a:pt x="471" y="589"/>
                  <a:pt x="471" y="589"/>
                  <a:pt x="457" y="589"/>
                </a:cubicBezTo>
                <a:cubicBezTo>
                  <a:pt x="442" y="589"/>
                  <a:pt x="442" y="589"/>
                  <a:pt x="442" y="574"/>
                </a:cubicBezTo>
                <a:cubicBezTo>
                  <a:pt x="442" y="383"/>
                  <a:pt x="442" y="383"/>
                  <a:pt x="442" y="383"/>
                </a:cubicBezTo>
                <a:cubicBezTo>
                  <a:pt x="442" y="368"/>
                  <a:pt x="442" y="353"/>
                  <a:pt x="457" y="353"/>
                </a:cubicBezTo>
                <a:cubicBezTo>
                  <a:pt x="471" y="353"/>
                  <a:pt x="471" y="368"/>
                  <a:pt x="471" y="383"/>
                </a:cubicBezTo>
                <a:lnTo>
                  <a:pt x="471" y="57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37"/>
          <p:cNvSpPr/>
          <p:nvPr/>
        </p:nvSpPr>
        <p:spPr>
          <a:xfrm>
            <a:off x="4123183" y="509039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37"/>
          <p:cNvSpPr/>
          <p:nvPr/>
        </p:nvSpPr>
        <p:spPr>
          <a:xfrm>
            <a:off x="3720660" y="509039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7"/>
          <p:cNvSpPr/>
          <p:nvPr/>
        </p:nvSpPr>
        <p:spPr>
          <a:xfrm>
            <a:off x="3353822" y="5100384"/>
            <a:ext cx="201262" cy="235519"/>
          </a:xfrm>
          <a:custGeom>
            <a:avLst/>
            <a:gdLst/>
            <a:ahLst/>
            <a:cxnLst/>
            <a:rect l="l" t="t" r="r" b="b"/>
            <a:pathLst>
              <a:path w="516" h="604" extrusionOk="0">
                <a:moveTo>
                  <a:pt x="30" y="59"/>
                </a:moveTo>
                <a:lnTo>
                  <a:pt x="30" y="59"/>
                </a:lnTo>
                <a:cubicBezTo>
                  <a:pt x="383" y="59"/>
                  <a:pt x="383" y="59"/>
                  <a:pt x="383" y="59"/>
                </a:cubicBezTo>
                <a:cubicBezTo>
                  <a:pt x="383" y="59"/>
                  <a:pt x="398" y="44"/>
                  <a:pt x="398" y="29"/>
                </a:cubicBezTo>
                <a:lnTo>
                  <a:pt x="383" y="14"/>
                </a:lnTo>
                <a:cubicBezTo>
                  <a:pt x="30" y="14"/>
                  <a:pt x="30" y="14"/>
                  <a:pt x="30" y="14"/>
                </a:cubicBezTo>
                <a:cubicBezTo>
                  <a:pt x="15" y="14"/>
                  <a:pt x="0" y="29"/>
                  <a:pt x="0" y="29"/>
                </a:cubicBezTo>
                <a:cubicBezTo>
                  <a:pt x="0" y="44"/>
                  <a:pt x="15" y="59"/>
                  <a:pt x="30" y="59"/>
                </a:cubicBezTo>
                <a:close/>
                <a:moveTo>
                  <a:pt x="30" y="176"/>
                </a:moveTo>
                <a:lnTo>
                  <a:pt x="30" y="176"/>
                </a:lnTo>
                <a:cubicBezTo>
                  <a:pt x="383" y="176"/>
                  <a:pt x="383" y="176"/>
                  <a:pt x="383" y="176"/>
                </a:cubicBezTo>
                <a:cubicBezTo>
                  <a:pt x="383" y="176"/>
                  <a:pt x="398" y="162"/>
                  <a:pt x="398" y="147"/>
                </a:cubicBezTo>
                <a:lnTo>
                  <a:pt x="383" y="132"/>
                </a:lnTo>
                <a:cubicBezTo>
                  <a:pt x="30" y="132"/>
                  <a:pt x="30" y="132"/>
                  <a:pt x="30" y="132"/>
                </a:cubicBezTo>
                <a:cubicBezTo>
                  <a:pt x="15" y="132"/>
                  <a:pt x="0" y="147"/>
                  <a:pt x="0" y="147"/>
                </a:cubicBezTo>
                <a:cubicBezTo>
                  <a:pt x="0" y="162"/>
                  <a:pt x="15" y="176"/>
                  <a:pt x="30" y="176"/>
                </a:cubicBezTo>
                <a:close/>
                <a:moveTo>
                  <a:pt x="147" y="368"/>
                </a:moveTo>
                <a:lnTo>
                  <a:pt x="147" y="368"/>
                </a:lnTo>
                <a:cubicBezTo>
                  <a:pt x="30" y="368"/>
                  <a:pt x="30" y="368"/>
                  <a:pt x="30" y="368"/>
                </a:cubicBezTo>
                <a:cubicBezTo>
                  <a:pt x="15" y="368"/>
                  <a:pt x="0" y="382"/>
                  <a:pt x="0" y="382"/>
                </a:cubicBezTo>
                <a:cubicBezTo>
                  <a:pt x="0" y="397"/>
                  <a:pt x="15" y="412"/>
                  <a:pt x="30" y="412"/>
                </a:cubicBezTo>
                <a:cubicBezTo>
                  <a:pt x="147" y="412"/>
                  <a:pt x="147" y="412"/>
                  <a:pt x="147" y="412"/>
                </a:cubicBezTo>
                <a:cubicBezTo>
                  <a:pt x="147" y="412"/>
                  <a:pt x="162" y="397"/>
                  <a:pt x="162" y="382"/>
                </a:cubicBezTo>
                <a:lnTo>
                  <a:pt x="147" y="368"/>
                </a:lnTo>
                <a:close/>
                <a:moveTo>
                  <a:pt x="30" y="294"/>
                </a:moveTo>
                <a:lnTo>
                  <a:pt x="30" y="294"/>
                </a:lnTo>
                <a:cubicBezTo>
                  <a:pt x="236" y="294"/>
                  <a:pt x="236" y="294"/>
                  <a:pt x="236" y="294"/>
                </a:cubicBezTo>
                <a:cubicBezTo>
                  <a:pt x="251" y="294"/>
                  <a:pt x="265" y="280"/>
                  <a:pt x="265" y="264"/>
                </a:cubicBezTo>
                <a:cubicBezTo>
                  <a:pt x="265" y="264"/>
                  <a:pt x="251" y="250"/>
                  <a:pt x="236" y="250"/>
                </a:cubicBezTo>
                <a:cubicBezTo>
                  <a:pt x="30" y="250"/>
                  <a:pt x="30" y="250"/>
                  <a:pt x="30" y="250"/>
                </a:cubicBezTo>
                <a:cubicBezTo>
                  <a:pt x="15" y="250"/>
                  <a:pt x="0" y="264"/>
                  <a:pt x="0" y="264"/>
                </a:cubicBezTo>
                <a:cubicBezTo>
                  <a:pt x="0" y="280"/>
                  <a:pt x="15" y="294"/>
                  <a:pt x="30" y="294"/>
                </a:cubicBezTo>
                <a:close/>
                <a:moveTo>
                  <a:pt x="501" y="0"/>
                </a:moveTo>
                <a:lnTo>
                  <a:pt x="501" y="0"/>
                </a:lnTo>
                <a:cubicBezTo>
                  <a:pt x="486" y="0"/>
                  <a:pt x="471" y="0"/>
                  <a:pt x="471" y="14"/>
                </a:cubicBezTo>
                <a:cubicBezTo>
                  <a:pt x="471" y="338"/>
                  <a:pt x="471" y="338"/>
                  <a:pt x="471" y="338"/>
                </a:cubicBezTo>
                <a:cubicBezTo>
                  <a:pt x="427" y="309"/>
                  <a:pt x="368" y="309"/>
                  <a:pt x="294" y="338"/>
                </a:cubicBezTo>
                <a:cubicBezTo>
                  <a:pt x="221" y="382"/>
                  <a:pt x="177" y="471"/>
                  <a:pt x="221" y="530"/>
                </a:cubicBezTo>
                <a:cubicBezTo>
                  <a:pt x="251" y="589"/>
                  <a:pt x="339" y="603"/>
                  <a:pt x="427" y="559"/>
                </a:cubicBezTo>
                <a:cubicBezTo>
                  <a:pt x="486" y="515"/>
                  <a:pt x="515" y="456"/>
                  <a:pt x="515" y="412"/>
                </a:cubicBezTo>
                <a:lnTo>
                  <a:pt x="515" y="412"/>
                </a:lnTo>
                <a:cubicBezTo>
                  <a:pt x="515" y="14"/>
                  <a:pt x="515" y="14"/>
                  <a:pt x="515" y="14"/>
                </a:cubicBezTo>
                <a:cubicBezTo>
                  <a:pt x="515" y="0"/>
                  <a:pt x="501" y="0"/>
                  <a:pt x="501" y="0"/>
                </a:cubicBezTo>
                <a:close/>
                <a:moveTo>
                  <a:pt x="412" y="515"/>
                </a:moveTo>
                <a:lnTo>
                  <a:pt x="412" y="515"/>
                </a:lnTo>
                <a:cubicBezTo>
                  <a:pt x="353" y="559"/>
                  <a:pt x="280" y="559"/>
                  <a:pt x="251" y="515"/>
                </a:cubicBezTo>
                <a:cubicBezTo>
                  <a:pt x="221" y="471"/>
                  <a:pt x="251" y="412"/>
                  <a:pt x="310" y="368"/>
                </a:cubicBezTo>
                <a:cubicBezTo>
                  <a:pt x="368" y="338"/>
                  <a:pt x="442" y="338"/>
                  <a:pt x="471" y="382"/>
                </a:cubicBezTo>
                <a:cubicBezTo>
                  <a:pt x="501" y="427"/>
                  <a:pt x="471" y="485"/>
                  <a:pt x="412" y="51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37"/>
          <p:cNvSpPr/>
          <p:nvPr/>
        </p:nvSpPr>
        <p:spPr>
          <a:xfrm>
            <a:off x="2931317" y="509039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30" y="89"/>
                </a:moveTo>
                <a:lnTo>
                  <a:pt x="530" y="89"/>
                </a:lnTo>
                <a:cubicBezTo>
                  <a:pt x="265" y="118"/>
                  <a:pt x="265" y="118"/>
                  <a:pt x="265" y="118"/>
                </a:cubicBezTo>
                <a:cubicBezTo>
                  <a:pt x="265" y="118"/>
                  <a:pt x="250" y="133"/>
                  <a:pt x="250" y="14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21" y="294"/>
                  <a:pt x="177" y="294"/>
                  <a:pt x="132" y="324"/>
                </a:cubicBezTo>
                <a:cubicBezTo>
                  <a:pt x="88" y="353"/>
                  <a:pt x="59" y="398"/>
                  <a:pt x="88" y="442"/>
                </a:cubicBezTo>
                <a:cubicBezTo>
                  <a:pt x="103" y="486"/>
                  <a:pt x="177" y="486"/>
                  <a:pt x="235" y="457"/>
                </a:cubicBezTo>
                <a:cubicBezTo>
                  <a:pt x="280" y="427"/>
                  <a:pt x="294" y="398"/>
                  <a:pt x="294" y="353"/>
                </a:cubicBezTo>
                <a:lnTo>
                  <a:pt x="294" y="162"/>
                </a:lnTo>
                <a:cubicBezTo>
                  <a:pt x="500" y="133"/>
                  <a:pt x="500" y="133"/>
                  <a:pt x="500" y="133"/>
                </a:cubicBezTo>
                <a:cubicBezTo>
                  <a:pt x="500" y="265"/>
                  <a:pt x="500" y="265"/>
                  <a:pt x="500" y="265"/>
                </a:cubicBezTo>
                <a:cubicBezTo>
                  <a:pt x="471" y="251"/>
                  <a:pt x="427" y="251"/>
                  <a:pt x="397" y="280"/>
                </a:cubicBezTo>
                <a:cubicBezTo>
                  <a:pt x="339" y="310"/>
                  <a:pt x="309" y="368"/>
                  <a:pt x="339" y="398"/>
                </a:cubicBezTo>
                <a:cubicBezTo>
                  <a:pt x="368" y="442"/>
                  <a:pt x="427" y="442"/>
                  <a:pt x="486" y="412"/>
                </a:cubicBezTo>
                <a:cubicBezTo>
                  <a:pt x="530" y="398"/>
                  <a:pt x="544" y="353"/>
                  <a:pt x="544" y="324"/>
                </a:cubicBezTo>
                <a:lnTo>
                  <a:pt x="544" y="103"/>
                </a:lnTo>
                <a:cubicBezTo>
                  <a:pt x="544" y="89"/>
                  <a:pt x="530" y="89"/>
                  <a:pt x="530" y="89"/>
                </a:cubicBezTo>
                <a:close/>
                <a:moveTo>
                  <a:pt x="206" y="427"/>
                </a:moveTo>
                <a:lnTo>
                  <a:pt x="206" y="427"/>
                </a:lnTo>
                <a:cubicBezTo>
                  <a:pt x="177" y="442"/>
                  <a:pt x="132" y="442"/>
                  <a:pt x="118" y="427"/>
                </a:cubicBezTo>
                <a:cubicBezTo>
                  <a:pt x="103" y="398"/>
                  <a:pt x="118" y="368"/>
                  <a:pt x="147" y="353"/>
                </a:cubicBezTo>
                <a:cubicBezTo>
                  <a:pt x="191" y="339"/>
                  <a:pt x="221" y="339"/>
                  <a:pt x="235" y="353"/>
                </a:cubicBezTo>
                <a:cubicBezTo>
                  <a:pt x="265" y="368"/>
                  <a:pt x="250" y="412"/>
                  <a:pt x="206" y="427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441" y="412"/>
                  <a:pt x="397" y="398"/>
                  <a:pt x="368" y="383"/>
                </a:cubicBezTo>
                <a:cubicBezTo>
                  <a:pt x="353" y="368"/>
                  <a:pt x="368" y="324"/>
                  <a:pt x="412" y="310"/>
                </a:cubicBezTo>
                <a:cubicBezTo>
                  <a:pt x="441" y="294"/>
                  <a:pt x="471" y="294"/>
                  <a:pt x="500" y="310"/>
                </a:cubicBezTo>
                <a:cubicBezTo>
                  <a:pt x="515" y="324"/>
                  <a:pt x="500" y="368"/>
                  <a:pt x="471" y="383"/>
                </a:cubicBezTo>
                <a:close/>
                <a:moveTo>
                  <a:pt x="559" y="589"/>
                </a:moveTo>
                <a:lnTo>
                  <a:pt x="559" y="589"/>
                </a:lnTo>
                <a:cubicBezTo>
                  <a:pt x="59" y="589"/>
                  <a:pt x="59" y="589"/>
                  <a:pt x="59" y="589"/>
                </a:cubicBezTo>
                <a:cubicBezTo>
                  <a:pt x="44" y="589"/>
                  <a:pt x="29" y="604"/>
                  <a:pt x="29" y="619"/>
                </a:cubicBezTo>
                <a:cubicBezTo>
                  <a:pt x="29" y="619"/>
                  <a:pt x="44" y="633"/>
                  <a:pt x="59" y="633"/>
                </a:cubicBezTo>
                <a:cubicBezTo>
                  <a:pt x="559" y="633"/>
                  <a:pt x="559" y="633"/>
                  <a:pt x="559" y="633"/>
                </a:cubicBezTo>
                <a:cubicBezTo>
                  <a:pt x="574" y="633"/>
                  <a:pt x="589" y="619"/>
                  <a:pt x="589" y="619"/>
                </a:cubicBezTo>
                <a:cubicBezTo>
                  <a:pt x="589" y="604"/>
                  <a:pt x="574" y="589"/>
                  <a:pt x="559" y="589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9" y="560"/>
                  <a:pt x="618" y="515"/>
                  <a:pt x="618" y="471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4" y="0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589" y="501"/>
                  <a:pt x="559" y="515"/>
                  <a:pt x="544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29" y="50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37"/>
          <p:cNvSpPr/>
          <p:nvPr/>
        </p:nvSpPr>
        <p:spPr>
          <a:xfrm>
            <a:off x="6492640" y="4700717"/>
            <a:ext cx="251220" cy="235519"/>
          </a:xfrm>
          <a:custGeom>
            <a:avLst/>
            <a:gdLst/>
            <a:ahLst/>
            <a:cxnLst/>
            <a:rect l="l" t="t" r="r" b="b"/>
            <a:pathLst>
              <a:path w="649" h="605" extrusionOk="0">
                <a:moveTo>
                  <a:pt x="633" y="0"/>
                </a:moveTo>
                <a:lnTo>
                  <a:pt x="633" y="0"/>
                </a:lnTo>
                <a:cubicBezTo>
                  <a:pt x="633" y="0"/>
                  <a:pt x="633" y="0"/>
                  <a:pt x="619" y="0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5" y="89"/>
                  <a:pt x="280" y="89"/>
                  <a:pt x="280" y="10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36" y="353"/>
                  <a:pt x="177" y="353"/>
                  <a:pt x="118" y="383"/>
                </a:cubicBezTo>
                <a:cubicBezTo>
                  <a:pt x="45" y="427"/>
                  <a:pt x="0" y="501"/>
                  <a:pt x="30" y="545"/>
                </a:cubicBezTo>
                <a:cubicBezTo>
                  <a:pt x="74" y="604"/>
                  <a:pt x="162" y="604"/>
                  <a:pt x="236" y="574"/>
                </a:cubicBezTo>
                <a:cubicBezTo>
                  <a:pt x="280" y="545"/>
                  <a:pt x="310" y="501"/>
                  <a:pt x="324" y="456"/>
                </a:cubicBezTo>
                <a:lnTo>
                  <a:pt x="324" y="118"/>
                </a:lnTo>
                <a:cubicBezTo>
                  <a:pt x="619" y="44"/>
                  <a:pt x="619" y="44"/>
                  <a:pt x="619" y="44"/>
                </a:cubicBezTo>
                <a:cubicBezTo>
                  <a:pt x="619" y="294"/>
                  <a:pt x="619" y="294"/>
                  <a:pt x="619" y="294"/>
                </a:cubicBezTo>
                <a:cubicBezTo>
                  <a:pt x="575" y="280"/>
                  <a:pt x="501" y="280"/>
                  <a:pt x="442" y="309"/>
                </a:cubicBezTo>
                <a:cubicBezTo>
                  <a:pt x="369" y="339"/>
                  <a:pt x="339" y="412"/>
                  <a:pt x="369" y="471"/>
                </a:cubicBezTo>
                <a:cubicBezTo>
                  <a:pt x="398" y="515"/>
                  <a:pt x="487" y="530"/>
                  <a:pt x="575" y="501"/>
                </a:cubicBezTo>
                <a:cubicBezTo>
                  <a:pt x="619" y="471"/>
                  <a:pt x="648" y="412"/>
                  <a:pt x="648" y="383"/>
                </a:cubicBezTo>
                <a:cubicBezTo>
                  <a:pt x="648" y="368"/>
                  <a:pt x="648" y="30"/>
                  <a:pt x="648" y="30"/>
                </a:cubicBezTo>
                <a:cubicBezTo>
                  <a:pt x="648" y="15"/>
                  <a:pt x="648" y="0"/>
                  <a:pt x="633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162" y="560"/>
                  <a:pt x="104" y="560"/>
                  <a:pt x="74" y="530"/>
                </a:cubicBezTo>
                <a:cubicBezTo>
                  <a:pt x="45" y="501"/>
                  <a:pt x="74" y="442"/>
                  <a:pt x="133" y="412"/>
                </a:cubicBezTo>
                <a:cubicBezTo>
                  <a:pt x="177" y="383"/>
                  <a:pt x="236" y="383"/>
                  <a:pt x="266" y="412"/>
                </a:cubicBezTo>
                <a:cubicBezTo>
                  <a:pt x="310" y="442"/>
                  <a:pt x="266" y="515"/>
                  <a:pt x="221" y="530"/>
                </a:cubicBezTo>
                <a:close/>
                <a:moveTo>
                  <a:pt x="560" y="456"/>
                </a:moveTo>
                <a:lnTo>
                  <a:pt x="560" y="456"/>
                </a:lnTo>
                <a:cubicBezTo>
                  <a:pt x="501" y="486"/>
                  <a:pt x="428" y="486"/>
                  <a:pt x="413" y="456"/>
                </a:cubicBezTo>
                <a:cubicBezTo>
                  <a:pt x="383" y="412"/>
                  <a:pt x="398" y="368"/>
                  <a:pt x="457" y="339"/>
                </a:cubicBezTo>
                <a:cubicBezTo>
                  <a:pt x="516" y="309"/>
                  <a:pt x="575" y="309"/>
                  <a:pt x="604" y="339"/>
                </a:cubicBezTo>
                <a:cubicBezTo>
                  <a:pt x="633" y="368"/>
                  <a:pt x="604" y="427"/>
                  <a:pt x="560" y="4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7"/>
          <p:cNvSpPr/>
          <p:nvPr/>
        </p:nvSpPr>
        <p:spPr>
          <a:xfrm>
            <a:off x="6147213" y="4700717"/>
            <a:ext cx="132746" cy="241228"/>
          </a:xfrm>
          <a:custGeom>
            <a:avLst/>
            <a:gdLst/>
            <a:ahLst/>
            <a:cxnLst/>
            <a:rect l="l" t="t" r="r" b="b"/>
            <a:pathLst>
              <a:path w="340" h="619" extrusionOk="0">
                <a:moveTo>
                  <a:pt x="324" y="0"/>
                </a:moveTo>
                <a:lnTo>
                  <a:pt x="324" y="0"/>
                </a:lnTo>
                <a:cubicBezTo>
                  <a:pt x="294" y="0"/>
                  <a:pt x="294" y="30"/>
                  <a:pt x="294" y="30"/>
                </a:cubicBezTo>
                <a:cubicBezTo>
                  <a:pt x="294" y="339"/>
                  <a:pt x="294" y="339"/>
                  <a:pt x="294" y="339"/>
                </a:cubicBezTo>
                <a:cubicBezTo>
                  <a:pt x="251" y="309"/>
                  <a:pt x="177" y="309"/>
                  <a:pt x="118" y="353"/>
                </a:cubicBezTo>
                <a:cubicBezTo>
                  <a:pt x="44" y="398"/>
                  <a:pt x="0" y="486"/>
                  <a:pt x="30" y="545"/>
                </a:cubicBezTo>
                <a:cubicBezTo>
                  <a:pt x="74" y="604"/>
                  <a:pt x="162" y="618"/>
                  <a:pt x="251" y="560"/>
                </a:cubicBezTo>
                <a:cubicBezTo>
                  <a:pt x="310" y="530"/>
                  <a:pt x="339" y="471"/>
                  <a:pt x="339" y="412"/>
                </a:cubicBezTo>
                <a:cubicBezTo>
                  <a:pt x="339" y="30"/>
                  <a:pt x="339" y="30"/>
                  <a:pt x="339" y="30"/>
                </a:cubicBezTo>
                <a:cubicBezTo>
                  <a:pt x="339" y="15"/>
                  <a:pt x="324" y="0"/>
                  <a:pt x="324" y="0"/>
                </a:cubicBezTo>
                <a:close/>
                <a:moveTo>
                  <a:pt x="236" y="530"/>
                </a:moveTo>
                <a:lnTo>
                  <a:pt x="236" y="530"/>
                </a:lnTo>
                <a:cubicBezTo>
                  <a:pt x="177" y="574"/>
                  <a:pt x="103" y="574"/>
                  <a:pt x="74" y="530"/>
                </a:cubicBezTo>
                <a:cubicBezTo>
                  <a:pt x="44" y="486"/>
                  <a:pt x="74" y="412"/>
                  <a:pt x="133" y="383"/>
                </a:cubicBezTo>
                <a:cubicBezTo>
                  <a:pt x="192" y="339"/>
                  <a:pt x="265" y="353"/>
                  <a:pt x="294" y="398"/>
                </a:cubicBezTo>
                <a:cubicBezTo>
                  <a:pt x="324" y="442"/>
                  <a:pt x="280" y="501"/>
                  <a:pt x="236" y="53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37"/>
          <p:cNvSpPr/>
          <p:nvPr/>
        </p:nvSpPr>
        <p:spPr>
          <a:xfrm>
            <a:off x="5730417" y="4689298"/>
            <a:ext cx="184132" cy="246938"/>
          </a:xfrm>
          <a:custGeom>
            <a:avLst/>
            <a:gdLst/>
            <a:ahLst/>
            <a:cxnLst/>
            <a:rect l="l" t="t" r="r" b="b"/>
            <a:pathLst>
              <a:path w="472" h="634" extrusionOk="0">
                <a:moveTo>
                  <a:pt x="456" y="132"/>
                </a:moveTo>
                <a:lnTo>
                  <a:pt x="456" y="132"/>
                </a:lnTo>
                <a:cubicBezTo>
                  <a:pt x="324" y="14"/>
                  <a:pt x="324" y="14"/>
                  <a:pt x="324" y="14"/>
                </a:cubicBezTo>
                <a:cubicBezTo>
                  <a:pt x="324" y="0"/>
                  <a:pt x="309" y="0"/>
                  <a:pt x="294" y="14"/>
                </a:cubicBezTo>
                <a:lnTo>
                  <a:pt x="294" y="29"/>
                </a:lnTo>
                <a:cubicBezTo>
                  <a:pt x="294" y="368"/>
                  <a:pt x="294" y="368"/>
                  <a:pt x="294" y="368"/>
                </a:cubicBezTo>
                <a:cubicBezTo>
                  <a:pt x="250" y="338"/>
                  <a:pt x="176" y="338"/>
                  <a:pt x="117" y="382"/>
                </a:cubicBezTo>
                <a:cubicBezTo>
                  <a:pt x="29" y="427"/>
                  <a:pt x="0" y="515"/>
                  <a:pt x="29" y="574"/>
                </a:cubicBezTo>
                <a:cubicBezTo>
                  <a:pt x="73" y="633"/>
                  <a:pt x="162" y="633"/>
                  <a:pt x="235" y="589"/>
                </a:cubicBezTo>
                <a:cubicBezTo>
                  <a:pt x="294" y="559"/>
                  <a:pt x="338" y="500"/>
                  <a:pt x="338" y="441"/>
                </a:cubicBezTo>
                <a:cubicBezTo>
                  <a:pt x="338" y="73"/>
                  <a:pt x="338" y="73"/>
                  <a:pt x="338" y="73"/>
                </a:cubicBezTo>
                <a:cubicBezTo>
                  <a:pt x="426" y="162"/>
                  <a:pt x="426" y="162"/>
                  <a:pt x="426" y="162"/>
                </a:cubicBezTo>
                <a:cubicBezTo>
                  <a:pt x="441" y="176"/>
                  <a:pt x="456" y="176"/>
                  <a:pt x="456" y="162"/>
                </a:cubicBezTo>
                <a:cubicBezTo>
                  <a:pt x="471" y="162"/>
                  <a:pt x="471" y="147"/>
                  <a:pt x="456" y="132"/>
                </a:cubicBezTo>
                <a:close/>
                <a:moveTo>
                  <a:pt x="220" y="559"/>
                </a:moveTo>
                <a:lnTo>
                  <a:pt x="220" y="559"/>
                </a:lnTo>
                <a:cubicBezTo>
                  <a:pt x="176" y="603"/>
                  <a:pt x="103" y="589"/>
                  <a:pt x="73" y="559"/>
                </a:cubicBezTo>
                <a:cubicBezTo>
                  <a:pt x="44" y="515"/>
                  <a:pt x="73" y="441"/>
                  <a:pt x="132" y="412"/>
                </a:cubicBezTo>
                <a:cubicBezTo>
                  <a:pt x="176" y="368"/>
                  <a:pt x="250" y="382"/>
                  <a:pt x="279" y="427"/>
                </a:cubicBezTo>
                <a:cubicBezTo>
                  <a:pt x="309" y="456"/>
                  <a:pt x="279" y="530"/>
                  <a:pt x="220" y="55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37"/>
          <p:cNvSpPr/>
          <p:nvPr/>
        </p:nvSpPr>
        <p:spPr>
          <a:xfrm>
            <a:off x="5307911" y="4717845"/>
            <a:ext cx="251220" cy="201262"/>
          </a:xfrm>
          <a:custGeom>
            <a:avLst/>
            <a:gdLst/>
            <a:ahLst/>
            <a:cxnLst/>
            <a:rect l="l" t="t" r="r" b="b"/>
            <a:pathLst>
              <a:path w="649" h="517" extrusionOk="0">
                <a:moveTo>
                  <a:pt x="324" y="471"/>
                </a:moveTo>
                <a:lnTo>
                  <a:pt x="324" y="471"/>
                </a:lnTo>
                <a:cubicBezTo>
                  <a:pt x="221" y="471"/>
                  <a:pt x="147" y="398"/>
                  <a:pt x="118" y="309"/>
                </a:cubicBezTo>
                <a:cubicBezTo>
                  <a:pt x="177" y="309"/>
                  <a:pt x="177" y="309"/>
                  <a:pt x="177" y="309"/>
                </a:cubicBezTo>
                <a:cubicBezTo>
                  <a:pt x="192" y="309"/>
                  <a:pt x="192" y="295"/>
                  <a:pt x="177" y="295"/>
                </a:cubicBezTo>
                <a:cubicBezTo>
                  <a:pt x="103" y="221"/>
                  <a:pt x="103" y="221"/>
                  <a:pt x="103" y="221"/>
                </a:cubicBezTo>
                <a:lnTo>
                  <a:pt x="88" y="221"/>
                </a:lnTo>
                <a:cubicBezTo>
                  <a:pt x="15" y="295"/>
                  <a:pt x="15" y="295"/>
                  <a:pt x="15" y="295"/>
                </a:cubicBezTo>
                <a:cubicBezTo>
                  <a:pt x="0" y="309"/>
                  <a:pt x="15" y="309"/>
                  <a:pt x="15" y="309"/>
                </a:cubicBezTo>
                <a:cubicBezTo>
                  <a:pt x="74" y="309"/>
                  <a:pt x="74" y="309"/>
                  <a:pt x="74" y="309"/>
                </a:cubicBezTo>
                <a:cubicBezTo>
                  <a:pt x="103" y="427"/>
                  <a:pt x="206" y="516"/>
                  <a:pt x="324" y="516"/>
                </a:cubicBezTo>
                <a:cubicBezTo>
                  <a:pt x="413" y="516"/>
                  <a:pt x="501" y="457"/>
                  <a:pt x="545" y="383"/>
                </a:cubicBezTo>
                <a:cubicBezTo>
                  <a:pt x="501" y="368"/>
                  <a:pt x="501" y="368"/>
                  <a:pt x="501" y="368"/>
                </a:cubicBezTo>
                <a:cubicBezTo>
                  <a:pt x="471" y="427"/>
                  <a:pt x="398" y="471"/>
                  <a:pt x="324" y="471"/>
                </a:cubicBezTo>
                <a:close/>
                <a:moveTo>
                  <a:pt x="633" y="221"/>
                </a:moveTo>
                <a:lnTo>
                  <a:pt x="633" y="221"/>
                </a:lnTo>
                <a:cubicBezTo>
                  <a:pt x="574" y="221"/>
                  <a:pt x="574" y="221"/>
                  <a:pt x="574" y="221"/>
                </a:cubicBezTo>
                <a:cubicBezTo>
                  <a:pt x="560" y="89"/>
                  <a:pt x="456" y="0"/>
                  <a:pt x="324" y="0"/>
                </a:cubicBezTo>
                <a:cubicBezTo>
                  <a:pt x="221" y="0"/>
                  <a:pt x="133" y="59"/>
                  <a:pt x="103" y="133"/>
                </a:cubicBezTo>
                <a:cubicBezTo>
                  <a:pt x="133" y="148"/>
                  <a:pt x="133" y="148"/>
                  <a:pt x="133" y="148"/>
                </a:cubicBezTo>
                <a:cubicBezTo>
                  <a:pt x="177" y="89"/>
                  <a:pt x="236" y="45"/>
                  <a:pt x="324" y="45"/>
                </a:cubicBezTo>
                <a:cubicBezTo>
                  <a:pt x="427" y="45"/>
                  <a:pt x="515" y="118"/>
                  <a:pt x="530" y="221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56" y="221"/>
                  <a:pt x="456" y="221"/>
                  <a:pt x="471" y="236"/>
                </a:cubicBezTo>
                <a:cubicBezTo>
                  <a:pt x="545" y="309"/>
                  <a:pt x="545" y="309"/>
                  <a:pt x="545" y="309"/>
                </a:cubicBezTo>
                <a:lnTo>
                  <a:pt x="560" y="309"/>
                </a:lnTo>
                <a:cubicBezTo>
                  <a:pt x="633" y="236"/>
                  <a:pt x="633" y="236"/>
                  <a:pt x="633" y="236"/>
                </a:cubicBezTo>
                <a:cubicBezTo>
                  <a:pt x="648" y="236"/>
                  <a:pt x="633" y="221"/>
                  <a:pt x="633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37"/>
          <p:cNvSpPr/>
          <p:nvPr/>
        </p:nvSpPr>
        <p:spPr>
          <a:xfrm>
            <a:off x="4928227" y="4723555"/>
            <a:ext cx="205543" cy="178423"/>
          </a:xfrm>
          <a:custGeom>
            <a:avLst/>
            <a:gdLst/>
            <a:ahLst/>
            <a:cxnLst/>
            <a:rect l="l" t="t" r="r" b="b"/>
            <a:pathLst>
              <a:path w="531" h="457" extrusionOk="0">
                <a:moveTo>
                  <a:pt x="14" y="103"/>
                </a:moveTo>
                <a:lnTo>
                  <a:pt x="14" y="103"/>
                </a:lnTo>
                <a:cubicBezTo>
                  <a:pt x="103" y="103"/>
                  <a:pt x="103" y="103"/>
                  <a:pt x="103" y="103"/>
                </a:cubicBezTo>
                <a:cubicBezTo>
                  <a:pt x="162" y="192"/>
                  <a:pt x="162" y="192"/>
                  <a:pt x="162" y="19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17" y="74"/>
                  <a:pt x="117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59"/>
                  <a:pt x="0" y="74"/>
                  <a:pt x="0" y="88"/>
                </a:cubicBezTo>
                <a:cubicBezTo>
                  <a:pt x="0" y="103"/>
                  <a:pt x="14" y="103"/>
                  <a:pt x="14" y="103"/>
                </a:cubicBezTo>
                <a:close/>
                <a:moveTo>
                  <a:pt x="412" y="103"/>
                </a:moveTo>
                <a:lnTo>
                  <a:pt x="412" y="103"/>
                </a:lnTo>
                <a:cubicBezTo>
                  <a:pt x="412" y="162"/>
                  <a:pt x="412" y="162"/>
                  <a:pt x="412" y="162"/>
                </a:cubicBezTo>
                <a:lnTo>
                  <a:pt x="441" y="162"/>
                </a:lnTo>
                <a:cubicBezTo>
                  <a:pt x="530" y="88"/>
                  <a:pt x="530" y="88"/>
                  <a:pt x="530" y="88"/>
                </a:cubicBezTo>
                <a:lnTo>
                  <a:pt x="530" y="74"/>
                </a:lnTo>
                <a:cubicBezTo>
                  <a:pt x="441" y="15"/>
                  <a:pt x="441" y="15"/>
                  <a:pt x="441" y="15"/>
                </a:cubicBezTo>
                <a:cubicBezTo>
                  <a:pt x="441" y="0"/>
                  <a:pt x="412" y="0"/>
                  <a:pt x="412" y="15"/>
                </a:cubicBezTo>
                <a:cubicBezTo>
                  <a:pt x="412" y="59"/>
                  <a:pt x="412" y="59"/>
                  <a:pt x="412" y="59"/>
                </a:cubicBezTo>
                <a:cubicBezTo>
                  <a:pt x="309" y="59"/>
                  <a:pt x="309" y="59"/>
                  <a:pt x="309" y="59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14" y="353"/>
                  <a:pt x="14" y="353"/>
                  <a:pt x="14" y="353"/>
                </a:cubicBezTo>
                <a:cubicBezTo>
                  <a:pt x="14" y="353"/>
                  <a:pt x="0" y="368"/>
                  <a:pt x="0" y="383"/>
                </a:cubicBezTo>
                <a:lnTo>
                  <a:pt x="14" y="397"/>
                </a:lnTo>
                <a:cubicBezTo>
                  <a:pt x="117" y="397"/>
                  <a:pt x="117" y="397"/>
                  <a:pt x="117" y="397"/>
                </a:cubicBezTo>
                <a:cubicBezTo>
                  <a:pt x="338" y="103"/>
                  <a:pt x="338" y="103"/>
                  <a:pt x="338" y="103"/>
                </a:cubicBezTo>
                <a:lnTo>
                  <a:pt x="412" y="103"/>
                </a:lnTo>
                <a:close/>
                <a:moveTo>
                  <a:pt x="441" y="309"/>
                </a:moveTo>
                <a:lnTo>
                  <a:pt x="441" y="309"/>
                </a:lnTo>
                <a:cubicBezTo>
                  <a:pt x="441" y="294"/>
                  <a:pt x="412" y="294"/>
                  <a:pt x="412" y="309"/>
                </a:cubicBezTo>
                <a:cubicBezTo>
                  <a:pt x="412" y="353"/>
                  <a:pt x="412" y="353"/>
                  <a:pt x="412" y="353"/>
                </a:cubicBezTo>
                <a:cubicBezTo>
                  <a:pt x="338" y="353"/>
                  <a:pt x="338" y="353"/>
                  <a:pt x="338" y="353"/>
                </a:cubicBezTo>
                <a:cubicBezTo>
                  <a:pt x="265" y="265"/>
                  <a:pt x="265" y="265"/>
                  <a:pt x="265" y="265"/>
                </a:cubicBezTo>
                <a:cubicBezTo>
                  <a:pt x="235" y="294"/>
                  <a:pt x="235" y="294"/>
                  <a:pt x="235" y="294"/>
                </a:cubicBezTo>
                <a:cubicBezTo>
                  <a:pt x="309" y="397"/>
                  <a:pt x="309" y="397"/>
                  <a:pt x="309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412" y="456"/>
                  <a:pt x="412" y="456"/>
                  <a:pt x="412" y="456"/>
                </a:cubicBezTo>
                <a:lnTo>
                  <a:pt x="441" y="456"/>
                </a:lnTo>
                <a:cubicBezTo>
                  <a:pt x="530" y="383"/>
                  <a:pt x="530" y="383"/>
                  <a:pt x="530" y="383"/>
                </a:cubicBezTo>
                <a:lnTo>
                  <a:pt x="530" y="368"/>
                </a:lnTo>
                <a:lnTo>
                  <a:pt x="441" y="30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37"/>
          <p:cNvSpPr/>
          <p:nvPr/>
        </p:nvSpPr>
        <p:spPr>
          <a:xfrm>
            <a:off x="4545688" y="4723555"/>
            <a:ext cx="178423" cy="184133"/>
          </a:xfrm>
          <a:custGeom>
            <a:avLst/>
            <a:gdLst/>
            <a:ahLst/>
            <a:cxnLst/>
            <a:rect l="l" t="t" r="r" b="b"/>
            <a:pathLst>
              <a:path w="458" h="472" extrusionOk="0">
                <a:moveTo>
                  <a:pt x="457" y="221"/>
                </a:moveTo>
                <a:lnTo>
                  <a:pt x="457" y="221"/>
                </a:lnTo>
                <a:cubicBezTo>
                  <a:pt x="236" y="15"/>
                  <a:pt x="236" y="15"/>
                  <a:pt x="236" y="15"/>
                </a:cubicBezTo>
                <a:cubicBezTo>
                  <a:pt x="236" y="0"/>
                  <a:pt x="221" y="0"/>
                  <a:pt x="206" y="15"/>
                </a:cubicBezTo>
                <a:cubicBezTo>
                  <a:pt x="206" y="15"/>
                  <a:pt x="206" y="30"/>
                  <a:pt x="206" y="44"/>
                </a:cubicBezTo>
                <a:cubicBezTo>
                  <a:pt x="412" y="235"/>
                  <a:pt x="412" y="235"/>
                  <a:pt x="412" y="235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206" y="456"/>
                  <a:pt x="206" y="456"/>
                  <a:pt x="206" y="471"/>
                </a:cubicBezTo>
                <a:cubicBezTo>
                  <a:pt x="221" y="471"/>
                  <a:pt x="236" y="471"/>
                  <a:pt x="236" y="471"/>
                </a:cubicBezTo>
                <a:cubicBezTo>
                  <a:pt x="457" y="250"/>
                  <a:pt x="457" y="250"/>
                  <a:pt x="457" y="250"/>
                </a:cubicBezTo>
                <a:cubicBezTo>
                  <a:pt x="457" y="250"/>
                  <a:pt x="457" y="250"/>
                  <a:pt x="457" y="235"/>
                </a:cubicBezTo>
                <a:cubicBezTo>
                  <a:pt x="457" y="235"/>
                  <a:pt x="457" y="235"/>
                  <a:pt x="457" y="221"/>
                </a:cubicBezTo>
                <a:close/>
                <a:moveTo>
                  <a:pt x="221" y="235"/>
                </a:moveTo>
                <a:lnTo>
                  <a:pt x="221" y="235"/>
                </a:lnTo>
                <a:cubicBezTo>
                  <a:pt x="221" y="235"/>
                  <a:pt x="221" y="235"/>
                  <a:pt x="221" y="221"/>
                </a:cubicBezTo>
                <a:cubicBezTo>
                  <a:pt x="44" y="44"/>
                  <a:pt x="44" y="44"/>
                  <a:pt x="44" y="44"/>
                </a:cubicBezTo>
                <a:cubicBezTo>
                  <a:pt x="30" y="44"/>
                  <a:pt x="15" y="44"/>
                  <a:pt x="15" y="44"/>
                </a:cubicBezTo>
                <a:cubicBezTo>
                  <a:pt x="0" y="59"/>
                  <a:pt x="0" y="74"/>
                  <a:pt x="15" y="74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0" y="412"/>
                  <a:pt x="0" y="427"/>
                  <a:pt x="15" y="427"/>
                </a:cubicBezTo>
                <a:cubicBezTo>
                  <a:pt x="15" y="442"/>
                  <a:pt x="30" y="442"/>
                  <a:pt x="44" y="427"/>
                </a:cubicBezTo>
                <a:cubicBezTo>
                  <a:pt x="221" y="250"/>
                  <a:pt x="221" y="250"/>
                  <a:pt x="221" y="250"/>
                </a:cubicBezTo>
                <a:cubicBezTo>
                  <a:pt x="221" y="250"/>
                  <a:pt x="221" y="250"/>
                  <a:pt x="221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37"/>
          <p:cNvSpPr/>
          <p:nvPr/>
        </p:nvSpPr>
        <p:spPr>
          <a:xfrm>
            <a:off x="4157440" y="4723555"/>
            <a:ext cx="178423" cy="184133"/>
          </a:xfrm>
          <a:custGeom>
            <a:avLst/>
            <a:gdLst/>
            <a:ahLst/>
            <a:cxnLst/>
            <a:rect l="l" t="t" r="r" b="b"/>
            <a:pathLst>
              <a:path w="458" h="472" extrusionOk="0">
                <a:moveTo>
                  <a:pt x="44" y="235"/>
                </a:moveTo>
                <a:lnTo>
                  <a:pt x="44" y="235"/>
                </a:lnTo>
                <a:cubicBezTo>
                  <a:pt x="251" y="44"/>
                  <a:pt x="251" y="44"/>
                  <a:pt x="251" y="44"/>
                </a:cubicBezTo>
                <a:cubicBezTo>
                  <a:pt x="265" y="30"/>
                  <a:pt x="265" y="15"/>
                  <a:pt x="251" y="15"/>
                </a:cubicBezTo>
                <a:cubicBezTo>
                  <a:pt x="251" y="0"/>
                  <a:pt x="236" y="0"/>
                  <a:pt x="221" y="15"/>
                </a:cubicBezTo>
                <a:cubicBezTo>
                  <a:pt x="15" y="221"/>
                  <a:pt x="15" y="221"/>
                  <a:pt x="15" y="221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50"/>
                  <a:pt x="0" y="250"/>
                  <a:pt x="15" y="250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36" y="471"/>
                  <a:pt x="251" y="471"/>
                  <a:pt x="251" y="471"/>
                </a:cubicBezTo>
                <a:cubicBezTo>
                  <a:pt x="265" y="456"/>
                  <a:pt x="265" y="456"/>
                  <a:pt x="251" y="442"/>
                </a:cubicBezTo>
                <a:lnTo>
                  <a:pt x="44" y="235"/>
                </a:lnTo>
                <a:close/>
                <a:moveTo>
                  <a:pt x="294" y="235"/>
                </a:moveTo>
                <a:lnTo>
                  <a:pt x="294" y="235"/>
                </a:lnTo>
                <a:cubicBezTo>
                  <a:pt x="457" y="74"/>
                  <a:pt x="457" y="74"/>
                  <a:pt x="457" y="74"/>
                </a:cubicBezTo>
                <a:cubicBezTo>
                  <a:pt x="457" y="74"/>
                  <a:pt x="457" y="59"/>
                  <a:pt x="457" y="44"/>
                </a:cubicBezTo>
                <a:cubicBezTo>
                  <a:pt x="442" y="44"/>
                  <a:pt x="427" y="44"/>
                  <a:pt x="427" y="44"/>
                </a:cubicBezTo>
                <a:cubicBezTo>
                  <a:pt x="251" y="221"/>
                  <a:pt x="251" y="221"/>
                  <a:pt x="251" y="221"/>
                </a:cubicBezTo>
                <a:cubicBezTo>
                  <a:pt x="251" y="235"/>
                  <a:pt x="236" y="235"/>
                  <a:pt x="236" y="235"/>
                </a:cubicBezTo>
                <a:cubicBezTo>
                  <a:pt x="236" y="250"/>
                  <a:pt x="251" y="250"/>
                  <a:pt x="251" y="250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442"/>
                  <a:pt x="442" y="442"/>
                  <a:pt x="457" y="427"/>
                </a:cubicBezTo>
                <a:cubicBezTo>
                  <a:pt x="457" y="427"/>
                  <a:pt x="457" y="412"/>
                  <a:pt x="457" y="397"/>
                </a:cubicBezTo>
                <a:lnTo>
                  <a:pt x="294" y="23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37"/>
          <p:cNvSpPr/>
          <p:nvPr/>
        </p:nvSpPr>
        <p:spPr>
          <a:xfrm>
            <a:off x="3737789" y="4747821"/>
            <a:ext cx="212680" cy="137029"/>
          </a:xfrm>
          <a:custGeom>
            <a:avLst/>
            <a:gdLst/>
            <a:ahLst/>
            <a:cxnLst/>
            <a:rect l="l" t="t" r="r" b="b"/>
            <a:pathLst>
              <a:path w="546" h="354" extrusionOk="0">
                <a:moveTo>
                  <a:pt x="133" y="44"/>
                </a:moveTo>
                <a:lnTo>
                  <a:pt x="133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45" y="29"/>
                  <a:pt x="545" y="29"/>
                </a:cubicBezTo>
                <a:cubicBezTo>
                  <a:pt x="545" y="15"/>
                  <a:pt x="545" y="0"/>
                  <a:pt x="530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3" y="0"/>
                  <a:pt x="118" y="15"/>
                  <a:pt x="118" y="29"/>
                </a:cubicBezTo>
                <a:lnTo>
                  <a:pt x="133" y="44"/>
                </a:lnTo>
                <a:close/>
                <a:moveTo>
                  <a:pt x="15" y="324"/>
                </a:moveTo>
                <a:lnTo>
                  <a:pt x="15" y="324"/>
                </a:lnTo>
                <a:cubicBezTo>
                  <a:pt x="15" y="324"/>
                  <a:pt x="0" y="324"/>
                  <a:pt x="0" y="338"/>
                </a:cubicBezTo>
                <a:cubicBezTo>
                  <a:pt x="0" y="353"/>
                  <a:pt x="15" y="353"/>
                  <a:pt x="15" y="353"/>
                </a:cubicBezTo>
                <a:cubicBezTo>
                  <a:pt x="30" y="353"/>
                  <a:pt x="45" y="353"/>
                  <a:pt x="45" y="338"/>
                </a:cubicBezTo>
                <a:cubicBezTo>
                  <a:pt x="45" y="324"/>
                  <a:pt x="30" y="324"/>
                  <a:pt x="15" y="324"/>
                </a:cubicBezTo>
                <a:close/>
                <a:moveTo>
                  <a:pt x="15" y="162"/>
                </a:moveTo>
                <a:lnTo>
                  <a:pt x="15" y="162"/>
                </a:lnTo>
                <a:lnTo>
                  <a:pt x="0" y="176"/>
                </a:lnTo>
                <a:cubicBezTo>
                  <a:pt x="0" y="191"/>
                  <a:pt x="15" y="206"/>
                  <a:pt x="15" y="206"/>
                </a:cubicBezTo>
                <a:cubicBezTo>
                  <a:pt x="30" y="206"/>
                  <a:pt x="45" y="191"/>
                  <a:pt x="45" y="176"/>
                </a:cubicBezTo>
                <a:cubicBezTo>
                  <a:pt x="45" y="176"/>
                  <a:pt x="30" y="162"/>
                  <a:pt x="15" y="162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33" y="324"/>
                  <a:pt x="133" y="324"/>
                  <a:pt x="133" y="324"/>
                </a:cubicBezTo>
                <a:cubicBezTo>
                  <a:pt x="133" y="324"/>
                  <a:pt x="118" y="324"/>
                  <a:pt x="118" y="338"/>
                </a:cubicBezTo>
                <a:cubicBezTo>
                  <a:pt x="118" y="353"/>
                  <a:pt x="133" y="353"/>
                  <a:pt x="133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5" y="353"/>
                  <a:pt x="545" y="353"/>
                  <a:pt x="545" y="338"/>
                </a:cubicBezTo>
                <a:cubicBezTo>
                  <a:pt x="545" y="324"/>
                  <a:pt x="545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33" y="162"/>
                  <a:pt x="133" y="162"/>
                  <a:pt x="133" y="162"/>
                </a:cubicBezTo>
                <a:lnTo>
                  <a:pt x="118" y="176"/>
                </a:lnTo>
                <a:cubicBezTo>
                  <a:pt x="118" y="191"/>
                  <a:pt x="133" y="206"/>
                  <a:pt x="133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45" y="206"/>
                  <a:pt x="545" y="191"/>
                  <a:pt x="545" y="176"/>
                </a:cubicBezTo>
                <a:cubicBezTo>
                  <a:pt x="545" y="176"/>
                  <a:pt x="545" y="162"/>
                  <a:pt x="530" y="162"/>
                </a:cubicBezTo>
                <a:close/>
                <a:moveTo>
                  <a:pt x="15" y="0"/>
                </a:moveTo>
                <a:lnTo>
                  <a:pt x="15" y="0"/>
                </a:lnTo>
                <a:cubicBezTo>
                  <a:pt x="15" y="0"/>
                  <a:pt x="0" y="15"/>
                  <a:pt x="0" y="29"/>
                </a:cubicBezTo>
                <a:lnTo>
                  <a:pt x="15" y="44"/>
                </a:lnTo>
                <a:cubicBezTo>
                  <a:pt x="30" y="44"/>
                  <a:pt x="45" y="29"/>
                  <a:pt x="45" y="29"/>
                </a:cubicBezTo>
                <a:cubicBezTo>
                  <a:pt x="45" y="15"/>
                  <a:pt x="30" y="0"/>
                  <a:pt x="15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37"/>
          <p:cNvSpPr/>
          <p:nvPr/>
        </p:nvSpPr>
        <p:spPr>
          <a:xfrm>
            <a:off x="3336694" y="4717845"/>
            <a:ext cx="222672" cy="201262"/>
          </a:xfrm>
          <a:custGeom>
            <a:avLst/>
            <a:gdLst/>
            <a:ahLst/>
            <a:cxnLst/>
            <a:rect l="l" t="t" r="r" b="b"/>
            <a:pathLst>
              <a:path w="575" h="517" extrusionOk="0">
                <a:moveTo>
                  <a:pt x="545" y="471"/>
                </a:moveTo>
                <a:lnTo>
                  <a:pt x="545" y="471"/>
                </a:lnTo>
                <a:cubicBezTo>
                  <a:pt x="29" y="471"/>
                  <a:pt x="29" y="471"/>
                  <a:pt x="29" y="471"/>
                </a:cubicBezTo>
                <a:cubicBezTo>
                  <a:pt x="15" y="471"/>
                  <a:pt x="15" y="486"/>
                  <a:pt x="15" y="486"/>
                </a:cubicBezTo>
                <a:cubicBezTo>
                  <a:pt x="15" y="501"/>
                  <a:pt x="15" y="516"/>
                  <a:pt x="29" y="516"/>
                </a:cubicBezTo>
                <a:cubicBezTo>
                  <a:pt x="545" y="516"/>
                  <a:pt x="545" y="516"/>
                  <a:pt x="545" y="516"/>
                </a:cubicBezTo>
                <a:cubicBezTo>
                  <a:pt x="545" y="516"/>
                  <a:pt x="559" y="501"/>
                  <a:pt x="559" y="486"/>
                </a:cubicBezTo>
                <a:lnTo>
                  <a:pt x="545" y="471"/>
                </a:lnTo>
                <a:close/>
                <a:moveTo>
                  <a:pt x="44" y="427"/>
                </a:moveTo>
                <a:lnTo>
                  <a:pt x="44" y="427"/>
                </a:lnTo>
                <a:cubicBezTo>
                  <a:pt x="515" y="427"/>
                  <a:pt x="515" y="427"/>
                  <a:pt x="515" y="427"/>
                </a:cubicBezTo>
                <a:cubicBezTo>
                  <a:pt x="574" y="427"/>
                  <a:pt x="559" y="398"/>
                  <a:pt x="559" y="383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0"/>
                  <a:pt x="265" y="0"/>
                  <a:pt x="250" y="15"/>
                </a:cubicBezTo>
                <a:cubicBezTo>
                  <a:pt x="15" y="383"/>
                  <a:pt x="15" y="383"/>
                  <a:pt x="15" y="383"/>
                </a:cubicBezTo>
                <a:cubicBezTo>
                  <a:pt x="0" y="412"/>
                  <a:pt x="0" y="427"/>
                  <a:pt x="44" y="427"/>
                </a:cubicBezTo>
                <a:close/>
                <a:moveTo>
                  <a:pt x="280" y="59"/>
                </a:moveTo>
                <a:lnTo>
                  <a:pt x="280" y="59"/>
                </a:lnTo>
                <a:cubicBezTo>
                  <a:pt x="501" y="398"/>
                  <a:pt x="501" y="398"/>
                  <a:pt x="501" y="398"/>
                </a:cubicBezTo>
                <a:cubicBezTo>
                  <a:pt x="59" y="398"/>
                  <a:pt x="59" y="398"/>
                  <a:pt x="59" y="398"/>
                </a:cubicBezTo>
                <a:lnTo>
                  <a:pt x="280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7"/>
          <p:cNvSpPr/>
          <p:nvPr/>
        </p:nvSpPr>
        <p:spPr>
          <a:xfrm>
            <a:off x="2925607" y="4706426"/>
            <a:ext cx="246938" cy="218390"/>
          </a:xfrm>
          <a:custGeom>
            <a:avLst/>
            <a:gdLst/>
            <a:ahLst/>
            <a:cxnLst/>
            <a:rect l="l" t="t" r="r" b="b"/>
            <a:pathLst>
              <a:path w="634" h="560" extrusionOk="0">
                <a:moveTo>
                  <a:pt x="589" y="15"/>
                </a:moveTo>
                <a:lnTo>
                  <a:pt x="589" y="15"/>
                </a:lnTo>
                <a:cubicBezTo>
                  <a:pt x="397" y="147"/>
                  <a:pt x="397" y="147"/>
                  <a:pt x="397" y="147"/>
                </a:cubicBezTo>
                <a:cubicBezTo>
                  <a:pt x="397" y="44"/>
                  <a:pt x="397" y="44"/>
                  <a:pt x="397" y="44"/>
                </a:cubicBezTo>
                <a:cubicBezTo>
                  <a:pt x="397" y="0"/>
                  <a:pt x="383" y="0"/>
                  <a:pt x="354" y="15"/>
                </a:cubicBezTo>
                <a:cubicBezTo>
                  <a:pt x="15" y="250"/>
                  <a:pt x="15" y="250"/>
                  <a:pt x="15" y="250"/>
                </a:cubicBezTo>
                <a:cubicBezTo>
                  <a:pt x="0" y="265"/>
                  <a:pt x="0" y="294"/>
                  <a:pt x="15" y="309"/>
                </a:cubicBezTo>
                <a:cubicBezTo>
                  <a:pt x="354" y="559"/>
                  <a:pt x="354" y="559"/>
                  <a:pt x="354" y="559"/>
                </a:cubicBezTo>
                <a:cubicBezTo>
                  <a:pt x="368" y="559"/>
                  <a:pt x="397" y="559"/>
                  <a:pt x="397" y="515"/>
                </a:cubicBezTo>
                <a:cubicBezTo>
                  <a:pt x="397" y="412"/>
                  <a:pt x="397" y="412"/>
                  <a:pt x="397" y="412"/>
                </a:cubicBezTo>
                <a:cubicBezTo>
                  <a:pt x="589" y="559"/>
                  <a:pt x="589" y="559"/>
                  <a:pt x="589" y="559"/>
                </a:cubicBezTo>
                <a:cubicBezTo>
                  <a:pt x="604" y="559"/>
                  <a:pt x="633" y="559"/>
                  <a:pt x="633" y="515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18" y="0"/>
                  <a:pt x="589" y="15"/>
                </a:cubicBezTo>
                <a:close/>
                <a:moveTo>
                  <a:pt x="604" y="500"/>
                </a:moveTo>
                <a:lnTo>
                  <a:pt x="604" y="500"/>
                </a:lnTo>
                <a:cubicBezTo>
                  <a:pt x="368" y="338"/>
                  <a:pt x="368" y="338"/>
                  <a:pt x="368" y="338"/>
                </a:cubicBezTo>
                <a:lnTo>
                  <a:pt x="368" y="500"/>
                </a:lnTo>
                <a:cubicBezTo>
                  <a:pt x="44" y="279"/>
                  <a:pt x="44" y="279"/>
                  <a:pt x="44" y="279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103"/>
                  <a:pt x="368" y="236"/>
                  <a:pt x="368" y="236"/>
                </a:cubicBezTo>
                <a:cubicBezTo>
                  <a:pt x="604" y="59"/>
                  <a:pt x="604" y="59"/>
                  <a:pt x="604" y="59"/>
                </a:cubicBezTo>
                <a:lnTo>
                  <a:pt x="604" y="50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7"/>
          <p:cNvSpPr/>
          <p:nvPr/>
        </p:nvSpPr>
        <p:spPr>
          <a:xfrm>
            <a:off x="6502631" y="4312468"/>
            <a:ext cx="246938" cy="216962"/>
          </a:xfrm>
          <a:custGeom>
            <a:avLst/>
            <a:gdLst/>
            <a:ahLst/>
            <a:cxnLst/>
            <a:rect l="l" t="t" r="r" b="b"/>
            <a:pathLst>
              <a:path w="634" h="561" extrusionOk="0">
                <a:moveTo>
                  <a:pt x="618" y="250"/>
                </a:moveTo>
                <a:lnTo>
                  <a:pt x="618" y="250"/>
                </a:lnTo>
                <a:cubicBezTo>
                  <a:pt x="280" y="15"/>
                  <a:pt x="280" y="15"/>
                  <a:pt x="280" y="15"/>
                </a:cubicBezTo>
                <a:cubicBezTo>
                  <a:pt x="250" y="0"/>
                  <a:pt x="236" y="0"/>
                  <a:pt x="236" y="44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44" y="15"/>
                  <a:pt x="44" y="15"/>
                  <a:pt x="44" y="15"/>
                </a:cubicBezTo>
                <a:cubicBezTo>
                  <a:pt x="15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29" y="560"/>
                  <a:pt x="44" y="545"/>
                </a:cubicBezTo>
                <a:cubicBezTo>
                  <a:pt x="236" y="412"/>
                  <a:pt x="236" y="412"/>
                  <a:pt x="236" y="412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60"/>
                  <a:pt x="265" y="560"/>
                  <a:pt x="280" y="545"/>
                </a:cubicBezTo>
                <a:cubicBezTo>
                  <a:pt x="618" y="309"/>
                  <a:pt x="618" y="309"/>
                  <a:pt x="618" y="309"/>
                </a:cubicBezTo>
                <a:cubicBezTo>
                  <a:pt x="633" y="294"/>
                  <a:pt x="633" y="265"/>
                  <a:pt x="618" y="250"/>
                </a:cubicBezTo>
                <a:close/>
                <a:moveTo>
                  <a:pt x="265" y="501"/>
                </a:moveTo>
                <a:lnTo>
                  <a:pt x="265" y="501"/>
                </a:lnTo>
                <a:cubicBezTo>
                  <a:pt x="265" y="486"/>
                  <a:pt x="265" y="339"/>
                  <a:pt x="265" y="339"/>
                </a:cubicBezTo>
                <a:cubicBezTo>
                  <a:pt x="29" y="501"/>
                  <a:pt x="29" y="501"/>
                  <a:pt x="29" y="501"/>
                </a:cubicBezTo>
                <a:cubicBezTo>
                  <a:pt x="29" y="486"/>
                  <a:pt x="29" y="88"/>
                  <a:pt x="29" y="59"/>
                </a:cubicBezTo>
                <a:cubicBezTo>
                  <a:pt x="265" y="221"/>
                  <a:pt x="265" y="221"/>
                  <a:pt x="265" y="221"/>
                </a:cubicBezTo>
                <a:cubicBezTo>
                  <a:pt x="265" y="221"/>
                  <a:pt x="265" y="88"/>
                  <a:pt x="265" y="59"/>
                </a:cubicBezTo>
                <a:cubicBezTo>
                  <a:pt x="589" y="280"/>
                  <a:pt x="589" y="280"/>
                  <a:pt x="589" y="280"/>
                </a:cubicBezTo>
                <a:lnTo>
                  <a:pt x="265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37"/>
          <p:cNvSpPr/>
          <p:nvPr/>
        </p:nvSpPr>
        <p:spPr>
          <a:xfrm>
            <a:off x="6120092" y="4312468"/>
            <a:ext cx="212681" cy="216962"/>
          </a:xfrm>
          <a:custGeom>
            <a:avLst/>
            <a:gdLst/>
            <a:ahLst/>
            <a:cxnLst/>
            <a:rect l="l" t="t" r="r" b="b"/>
            <a:pathLst>
              <a:path w="545" h="561" extrusionOk="0">
                <a:moveTo>
                  <a:pt x="515" y="0"/>
                </a:moveTo>
                <a:lnTo>
                  <a:pt x="515" y="0"/>
                </a:lnTo>
                <a:cubicBezTo>
                  <a:pt x="44" y="0"/>
                  <a:pt x="44" y="0"/>
                  <a:pt x="44" y="0"/>
                </a:cubicBezTo>
                <a:cubicBezTo>
                  <a:pt x="14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4" y="560"/>
                  <a:pt x="44" y="560"/>
                </a:cubicBezTo>
                <a:cubicBezTo>
                  <a:pt x="515" y="560"/>
                  <a:pt x="515" y="560"/>
                  <a:pt x="515" y="560"/>
                </a:cubicBezTo>
                <a:cubicBezTo>
                  <a:pt x="530" y="560"/>
                  <a:pt x="544" y="530"/>
                  <a:pt x="544" y="515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30"/>
                  <a:pt x="530" y="0"/>
                  <a:pt x="515" y="0"/>
                </a:cubicBezTo>
                <a:close/>
                <a:moveTo>
                  <a:pt x="515" y="501"/>
                </a:moveTo>
                <a:lnTo>
                  <a:pt x="515" y="501"/>
                </a:lnTo>
                <a:cubicBezTo>
                  <a:pt x="515" y="501"/>
                  <a:pt x="500" y="515"/>
                  <a:pt x="485" y="515"/>
                </a:cubicBezTo>
                <a:cubicBezTo>
                  <a:pt x="58" y="515"/>
                  <a:pt x="58" y="515"/>
                  <a:pt x="58" y="515"/>
                </a:cubicBezTo>
                <a:cubicBezTo>
                  <a:pt x="44" y="515"/>
                  <a:pt x="44" y="501"/>
                  <a:pt x="44" y="501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44"/>
                  <a:pt x="58" y="44"/>
                </a:cubicBezTo>
                <a:cubicBezTo>
                  <a:pt x="485" y="44"/>
                  <a:pt x="485" y="44"/>
                  <a:pt x="485" y="44"/>
                </a:cubicBezTo>
                <a:cubicBezTo>
                  <a:pt x="500" y="44"/>
                  <a:pt x="515" y="59"/>
                  <a:pt x="515" y="59"/>
                </a:cubicBezTo>
                <a:lnTo>
                  <a:pt x="515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37"/>
          <p:cNvSpPr/>
          <p:nvPr/>
        </p:nvSpPr>
        <p:spPr>
          <a:xfrm>
            <a:off x="5753255" y="4312468"/>
            <a:ext cx="154157" cy="216962"/>
          </a:xfrm>
          <a:custGeom>
            <a:avLst/>
            <a:gdLst/>
            <a:ahLst/>
            <a:cxnLst/>
            <a:rect l="l" t="t" r="r" b="b"/>
            <a:pathLst>
              <a:path w="399" h="561" extrusionOk="0">
                <a:moveTo>
                  <a:pt x="354" y="0"/>
                </a:moveTo>
                <a:lnTo>
                  <a:pt x="354" y="0"/>
                </a:lnTo>
                <a:cubicBezTo>
                  <a:pt x="280" y="0"/>
                  <a:pt x="280" y="0"/>
                  <a:pt x="280" y="0"/>
                </a:cubicBezTo>
                <a:cubicBezTo>
                  <a:pt x="251" y="0"/>
                  <a:pt x="236" y="30"/>
                  <a:pt x="236" y="44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51" y="560"/>
                  <a:pt x="280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68" y="560"/>
                  <a:pt x="398" y="530"/>
                  <a:pt x="398" y="515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398" y="30"/>
                  <a:pt x="368" y="0"/>
                  <a:pt x="354" y="0"/>
                </a:cubicBezTo>
                <a:close/>
                <a:moveTo>
                  <a:pt x="354" y="501"/>
                </a:moveTo>
                <a:lnTo>
                  <a:pt x="354" y="501"/>
                </a:lnTo>
                <a:lnTo>
                  <a:pt x="339" y="515"/>
                </a:lnTo>
                <a:cubicBezTo>
                  <a:pt x="295" y="515"/>
                  <a:pt x="295" y="515"/>
                  <a:pt x="295" y="515"/>
                </a:cubicBezTo>
                <a:cubicBezTo>
                  <a:pt x="280" y="515"/>
                  <a:pt x="280" y="501"/>
                  <a:pt x="280" y="501"/>
                </a:cubicBezTo>
                <a:cubicBezTo>
                  <a:pt x="280" y="59"/>
                  <a:pt x="280" y="59"/>
                  <a:pt x="280" y="59"/>
                </a:cubicBezTo>
                <a:cubicBezTo>
                  <a:pt x="280" y="59"/>
                  <a:pt x="280" y="44"/>
                  <a:pt x="295" y="44"/>
                </a:cubicBezTo>
                <a:cubicBezTo>
                  <a:pt x="339" y="44"/>
                  <a:pt x="339" y="44"/>
                  <a:pt x="339" y="44"/>
                </a:cubicBezTo>
                <a:lnTo>
                  <a:pt x="354" y="59"/>
                </a:lnTo>
                <a:lnTo>
                  <a:pt x="354" y="501"/>
                </a:lnTo>
                <a:close/>
                <a:moveTo>
                  <a:pt x="118" y="0"/>
                </a:moveTo>
                <a:lnTo>
                  <a:pt x="118" y="0"/>
                </a:lnTo>
                <a:cubicBezTo>
                  <a:pt x="45" y="0"/>
                  <a:pt x="45" y="0"/>
                  <a:pt x="45" y="0"/>
                </a:cubicBezTo>
                <a:cubicBezTo>
                  <a:pt x="15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5" y="560"/>
                  <a:pt x="45" y="560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33" y="560"/>
                  <a:pt x="162" y="530"/>
                  <a:pt x="162" y="515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162" y="30"/>
                  <a:pt x="133" y="0"/>
                  <a:pt x="118" y="0"/>
                </a:cubicBezTo>
                <a:close/>
                <a:moveTo>
                  <a:pt x="118" y="501"/>
                </a:moveTo>
                <a:lnTo>
                  <a:pt x="118" y="501"/>
                </a:lnTo>
                <a:lnTo>
                  <a:pt x="104" y="515"/>
                </a:lnTo>
                <a:cubicBezTo>
                  <a:pt x="59" y="515"/>
                  <a:pt x="59" y="515"/>
                  <a:pt x="59" y="515"/>
                </a:cubicBezTo>
                <a:cubicBezTo>
                  <a:pt x="45" y="515"/>
                  <a:pt x="45" y="501"/>
                  <a:pt x="45" y="501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44"/>
                  <a:pt x="59" y="44"/>
                </a:cubicBezTo>
                <a:cubicBezTo>
                  <a:pt x="104" y="44"/>
                  <a:pt x="104" y="44"/>
                  <a:pt x="104" y="44"/>
                </a:cubicBezTo>
                <a:lnTo>
                  <a:pt x="118" y="59"/>
                </a:lnTo>
                <a:lnTo>
                  <a:pt x="118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37"/>
          <p:cNvSpPr/>
          <p:nvPr/>
        </p:nvSpPr>
        <p:spPr>
          <a:xfrm>
            <a:off x="5346450" y="4312468"/>
            <a:ext cx="171286" cy="216962"/>
          </a:xfrm>
          <a:custGeom>
            <a:avLst/>
            <a:gdLst/>
            <a:ahLst/>
            <a:cxnLst/>
            <a:rect l="l" t="t" r="r" b="b"/>
            <a:pathLst>
              <a:path w="443" h="561" extrusionOk="0">
                <a:moveTo>
                  <a:pt x="427" y="250"/>
                </a:moveTo>
                <a:lnTo>
                  <a:pt x="427" y="250"/>
                </a:lnTo>
                <a:cubicBezTo>
                  <a:pt x="59" y="15"/>
                  <a:pt x="59" y="15"/>
                  <a:pt x="59" y="15"/>
                </a:cubicBezTo>
                <a:cubicBezTo>
                  <a:pt x="30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30" y="560"/>
                  <a:pt x="59" y="545"/>
                </a:cubicBezTo>
                <a:cubicBezTo>
                  <a:pt x="427" y="309"/>
                  <a:pt x="427" y="309"/>
                  <a:pt x="427" y="309"/>
                </a:cubicBezTo>
                <a:cubicBezTo>
                  <a:pt x="442" y="294"/>
                  <a:pt x="442" y="265"/>
                  <a:pt x="427" y="250"/>
                </a:cubicBezTo>
                <a:close/>
                <a:moveTo>
                  <a:pt x="44" y="501"/>
                </a:moveTo>
                <a:lnTo>
                  <a:pt x="44" y="501"/>
                </a:lnTo>
                <a:cubicBezTo>
                  <a:pt x="44" y="486"/>
                  <a:pt x="44" y="88"/>
                  <a:pt x="44" y="59"/>
                </a:cubicBezTo>
                <a:cubicBezTo>
                  <a:pt x="398" y="280"/>
                  <a:pt x="398" y="280"/>
                  <a:pt x="398" y="280"/>
                </a:cubicBezTo>
                <a:lnTo>
                  <a:pt x="44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7"/>
          <p:cNvSpPr/>
          <p:nvPr/>
        </p:nvSpPr>
        <p:spPr>
          <a:xfrm>
            <a:off x="4923945" y="4312468"/>
            <a:ext cx="229809" cy="216962"/>
          </a:xfrm>
          <a:custGeom>
            <a:avLst/>
            <a:gdLst/>
            <a:ahLst/>
            <a:cxnLst/>
            <a:rect l="l" t="t" r="r" b="b"/>
            <a:pathLst>
              <a:path w="590" h="561" extrusionOk="0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7"/>
          <p:cNvSpPr/>
          <p:nvPr/>
        </p:nvSpPr>
        <p:spPr>
          <a:xfrm>
            <a:off x="4521422" y="4329597"/>
            <a:ext cx="229809" cy="182705"/>
          </a:xfrm>
          <a:custGeom>
            <a:avLst/>
            <a:gdLst/>
            <a:ahLst/>
            <a:cxnLst/>
            <a:rect l="l" t="t" r="r" b="b"/>
            <a:pathLst>
              <a:path w="590" h="472" extrusionOk="0">
                <a:moveTo>
                  <a:pt x="501" y="236"/>
                </a:moveTo>
                <a:lnTo>
                  <a:pt x="501" y="236"/>
                </a:lnTo>
                <a:cubicBezTo>
                  <a:pt x="589" y="148"/>
                  <a:pt x="589" y="148"/>
                  <a:pt x="589" y="148"/>
                </a:cubicBezTo>
                <a:cubicBezTo>
                  <a:pt x="589" y="148"/>
                  <a:pt x="589" y="133"/>
                  <a:pt x="589" y="118"/>
                </a:cubicBezTo>
                <a:cubicBezTo>
                  <a:pt x="574" y="118"/>
                  <a:pt x="560" y="118"/>
                  <a:pt x="560" y="133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398" y="133"/>
                  <a:pt x="398" y="133"/>
                  <a:pt x="398" y="133"/>
                </a:cubicBezTo>
                <a:cubicBezTo>
                  <a:pt x="383" y="118"/>
                  <a:pt x="369" y="118"/>
                  <a:pt x="369" y="118"/>
                </a:cubicBezTo>
                <a:cubicBezTo>
                  <a:pt x="354" y="133"/>
                  <a:pt x="354" y="148"/>
                  <a:pt x="369" y="148"/>
                </a:cubicBezTo>
                <a:cubicBezTo>
                  <a:pt x="442" y="236"/>
                  <a:pt x="442" y="236"/>
                  <a:pt x="442" y="236"/>
                </a:cubicBezTo>
                <a:cubicBezTo>
                  <a:pt x="369" y="324"/>
                  <a:pt x="369" y="324"/>
                  <a:pt x="369" y="324"/>
                </a:cubicBezTo>
                <a:cubicBezTo>
                  <a:pt x="354" y="324"/>
                  <a:pt x="354" y="339"/>
                  <a:pt x="369" y="353"/>
                </a:cubicBezTo>
                <a:cubicBezTo>
                  <a:pt x="369" y="353"/>
                  <a:pt x="383" y="353"/>
                  <a:pt x="398" y="339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60" y="339"/>
                  <a:pt x="560" y="339"/>
                  <a:pt x="560" y="339"/>
                </a:cubicBezTo>
                <a:cubicBezTo>
                  <a:pt x="560" y="353"/>
                  <a:pt x="574" y="353"/>
                  <a:pt x="589" y="353"/>
                </a:cubicBezTo>
                <a:cubicBezTo>
                  <a:pt x="589" y="339"/>
                  <a:pt x="589" y="324"/>
                  <a:pt x="589" y="324"/>
                </a:cubicBezTo>
                <a:lnTo>
                  <a:pt x="501" y="236"/>
                </a:lnTo>
                <a:close/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lnTo>
                  <a:pt x="280" y="4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7"/>
          <p:cNvSpPr/>
          <p:nvPr/>
        </p:nvSpPr>
        <p:spPr>
          <a:xfrm>
            <a:off x="4123183" y="4312468"/>
            <a:ext cx="234091" cy="216962"/>
          </a:xfrm>
          <a:custGeom>
            <a:avLst/>
            <a:gdLst/>
            <a:ahLst/>
            <a:cxnLst/>
            <a:rect l="l" t="t" r="r" b="b"/>
            <a:pathLst>
              <a:path w="604" h="561" extrusionOk="0">
                <a:moveTo>
                  <a:pt x="368" y="0"/>
                </a:moveTo>
                <a:lnTo>
                  <a:pt x="368" y="0"/>
                </a:lnTo>
                <a:cubicBezTo>
                  <a:pt x="368" y="44"/>
                  <a:pt x="368" y="44"/>
                  <a:pt x="368" y="44"/>
                </a:cubicBezTo>
                <a:cubicBezTo>
                  <a:pt x="486" y="74"/>
                  <a:pt x="559" y="162"/>
                  <a:pt x="559" y="280"/>
                </a:cubicBezTo>
                <a:cubicBezTo>
                  <a:pt x="559" y="397"/>
                  <a:pt x="486" y="486"/>
                  <a:pt x="368" y="51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500" y="530"/>
                  <a:pt x="603" y="427"/>
                  <a:pt x="603" y="280"/>
                </a:cubicBezTo>
                <a:cubicBezTo>
                  <a:pt x="603" y="133"/>
                  <a:pt x="500" y="30"/>
                  <a:pt x="368" y="0"/>
                </a:cubicBezTo>
                <a:close/>
                <a:moveTo>
                  <a:pt x="486" y="280"/>
                </a:moveTo>
                <a:lnTo>
                  <a:pt x="486" y="280"/>
                </a:lnTo>
                <a:cubicBezTo>
                  <a:pt x="486" y="206"/>
                  <a:pt x="441" y="147"/>
                  <a:pt x="368" y="14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412" y="192"/>
                  <a:pt x="441" y="235"/>
                  <a:pt x="441" y="280"/>
                </a:cubicBezTo>
                <a:cubicBezTo>
                  <a:pt x="441" y="324"/>
                  <a:pt x="412" y="368"/>
                  <a:pt x="368" y="383"/>
                </a:cubicBezTo>
                <a:cubicBezTo>
                  <a:pt x="368" y="412"/>
                  <a:pt x="368" y="412"/>
                  <a:pt x="368" y="412"/>
                </a:cubicBezTo>
                <a:cubicBezTo>
                  <a:pt x="441" y="412"/>
                  <a:pt x="486" y="353"/>
                  <a:pt x="486" y="280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88" y="162"/>
                  <a:pt x="88" y="162"/>
                  <a:pt x="88" y="162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15" y="162"/>
                  <a:pt x="0" y="177"/>
                  <a:pt x="0" y="206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83"/>
                  <a:pt x="15" y="397"/>
                  <a:pt x="29" y="397"/>
                </a:cubicBezTo>
                <a:cubicBezTo>
                  <a:pt x="88" y="397"/>
                  <a:pt x="88" y="397"/>
                  <a:pt x="88" y="397"/>
                </a:cubicBezTo>
                <a:cubicBezTo>
                  <a:pt x="265" y="515"/>
                  <a:pt x="265" y="515"/>
                  <a:pt x="265" y="515"/>
                </a:cubicBezTo>
                <a:cubicBezTo>
                  <a:pt x="294" y="515"/>
                  <a:pt x="309" y="501"/>
                  <a:pt x="309" y="471"/>
                </a:cubicBezTo>
                <a:cubicBezTo>
                  <a:pt x="309" y="88"/>
                  <a:pt x="309" y="88"/>
                  <a:pt x="309" y="88"/>
                </a:cubicBezTo>
                <a:cubicBezTo>
                  <a:pt x="309" y="59"/>
                  <a:pt x="294" y="44"/>
                  <a:pt x="265" y="44"/>
                </a:cubicBezTo>
                <a:close/>
                <a:moveTo>
                  <a:pt x="88" y="339"/>
                </a:moveTo>
                <a:lnTo>
                  <a:pt x="88" y="339"/>
                </a:lnTo>
                <a:cubicBezTo>
                  <a:pt x="88" y="353"/>
                  <a:pt x="88" y="353"/>
                  <a:pt x="7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4" y="353"/>
                  <a:pt x="29" y="353"/>
                  <a:pt x="29" y="339"/>
                </a:cubicBezTo>
                <a:cubicBezTo>
                  <a:pt x="29" y="221"/>
                  <a:pt x="29" y="221"/>
                  <a:pt x="29" y="221"/>
                </a:cubicBezTo>
                <a:cubicBezTo>
                  <a:pt x="29" y="206"/>
                  <a:pt x="44" y="206"/>
                  <a:pt x="59" y="206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88" y="206"/>
                  <a:pt x="88" y="206"/>
                  <a:pt x="88" y="221"/>
                </a:cubicBezTo>
                <a:lnTo>
                  <a:pt x="88" y="339"/>
                </a:lnTo>
                <a:close/>
                <a:moveTo>
                  <a:pt x="265" y="471"/>
                </a:moveTo>
                <a:lnTo>
                  <a:pt x="265" y="471"/>
                </a:lnTo>
                <a:cubicBezTo>
                  <a:pt x="132" y="383"/>
                  <a:pt x="132" y="383"/>
                  <a:pt x="132" y="383"/>
                </a:cubicBezTo>
                <a:cubicBezTo>
                  <a:pt x="132" y="353"/>
                  <a:pt x="132" y="192"/>
                  <a:pt x="132" y="162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103"/>
                  <a:pt x="265" y="456"/>
                  <a:pt x="265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37"/>
          <p:cNvSpPr/>
          <p:nvPr/>
        </p:nvSpPr>
        <p:spPr>
          <a:xfrm>
            <a:off x="3743498" y="4329597"/>
            <a:ext cx="195551" cy="182705"/>
          </a:xfrm>
          <a:custGeom>
            <a:avLst/>
            <a:gdLst/>
            <a:ahLst/>
            <a:cxnLst/>
            <a:rect l="l" t="t" r="r" b="b"/>
            <a:pathLst>
              <a:path w="502" h="472" extrusionOk="0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309"/>
                  <a:pt x="148" y="14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  <a:moveTo>
                  <a:pt x="383" y="103"/>
                </a:moveTo>
                <a:lnTo>
                  <a:pt x="383" y="103"/>
                </a:lnTo>
                <a:cubicBezTo>
                  <a:pt x="383" y="133"/>
                  <a:pt x="383" y="133"/>
                  <a:pt x="383" y="133"/>
                </a:cubicBezTo>
                <a:cubicBezTo>
                  <a:pt x="427" y="148"/>
                  <a:pt x="457" y="191"/>
                  <a:pt x="457" y="236"/>
                </a:cubicBezTo>
                <a:cubicBezTo>
                  <a:pt x="457" y="280"/>
                  <a:pt x="427" y="324"/>
                  <a:pt x="383" y="339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442" y="368"/>
                  <a:pt x="501" y="309"/>
                  <a:pt x="501" y="236"/>
                </a:cubicBezTo>
                <a:cubicBezTo>
                  <a:pt x="501" y="162"/>
                  <a:pt x="442" y="103"/>
                  <a:pt x="383" y="10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7"/>
          <p:cNvSpPr/>
          <p:nvPr/>
        </p:nvSpPr>
        <p:spPr>
          <a:xfrm>
            <a:off x="3378088" y="4329597"/>
            <a:ext cx="127037" cy="182705"/>
          </a:xfrm>
          <a:custGeom>
            <a:avLst/>
            <a:gdLst/>
            <a:ahLst/>
            <a:cxnLst/>
            <a:rect l="l" t="t" r="r" b="b"/>
            <a:pathLst>
              <a:path w="325" h="472" extrusionOk="0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4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4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8" y="309"/>
                  <a:pt x="88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7" y="339"/>
                  <a:pt x="147" y="339"/>
                  <a:pt x="147" y="339"/>
                </a:cubicBezTo>
                <a:cubicBezTo>
                  <a:pt x="147" y="309"/>
                  <a:pt x="147" y="148"/>
                  <a:pt x="147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37"/>
          <p:cNvSpPr/>
          <p:nvPr/>
        </p:nvSpPr>
        <p:spPr>
          <a:xfrm>
            <a:off x="2959864" y="4299622"/>
            <a:ext cx="184133" cy="239800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368" y="441"/>
                </a:moveTo>
                <a:lnTo>
                  <a:pt x="368" y="441"/>
                </a:lnTo>
                <a:cubicBezTo>
                  <a:pt x="368" y="368"/>
                  <a:pt x="309" y="309"/>
                  <a:pt x="236" y="309"/>
                </a:cubicBezTo>
                <a:cubicBezTo>
                  <a:pt x="162" y="309"/>
                  <a:pt x="104" y="368"/>
                  <a:pt x="104" y="441"/>
                </a:cubicBezTo>
                <a:cubicBezTo>
                  <a:pt x="104" y="515"/>
                  <a:pt x="162" y="589"/>
                  <a:pt x="236" y="589"/>
                </a:cubicBezTo>
                <a:cubicBezTo>
                  <a:pt x="309" y="589"/>
                  <a:pt x="368" y="515"/>
                  <a:pt x="368" y="441"/>
                </a:cubicBezTo>
                <a:close/>
                <a:moveTo>
                  <a:pt x="236" y="544"/>
                </a:moveTo>
                <a:lnTo>
                  <a:pt x="236" y="544"/>
                </a:lnTo>
                <a:cubicBezTo>
                  <a:pt x="177" y="544"/>
                  <a:pt x="133" y="500"/>
                  <a:pt x="133" y="441"/>
                </a:cubicBezTo>
                <a:cubicBezTo>
                  <a:pt x="133" y="397"/>
                  <a:pt x="177" y="353"/>
                  <a:pt x="236" y="353"/>
                </a:cubicBezTo>
                <a:cubicBezTo>
                  <a:pt x="295" y="353"/>
                  <a:pt x="339" y="397"/>
                  <a:pt x="339" y="441"/>
                </a:cubicBezTo>
                <a:cubicBezTo>
                  <a:pt x="339" y="500"/>
                  <a:pt x="295" y="544"/>
                  <a:pt x="236" y="544"/>
                </a:cubicBezTo>
                <a:close/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30" y="618"/>
                  <a:pt x="74" y="618"/>
                </a:cubicBezTo>
                <a:cubicBezTo>
                  <a:pt x="398" y="618"/>
                  <a:pt x="398" y="618"/>
                  <a:pt x="398" y="618"/>
                </a:cubicBezTo>
                <a:cubicBezTo>
                  <a:pt x="442" y="618"/>
                  <a:pt x="471" y="589"/>
                  <a:pt x="471" y="544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29"/>
                  <a:pt x="442" y="0"/>
                  <a:pt x="398" y="0"/>
                </a:cubicBezTo>
                <a:close/>
                <a:moveTo>
                  <a:pt x="427" y="544"/>
                </a:moveTo>
                <a:lnTo>
                  <a:pt x="427" y="544"/>
                </a:lnTo>
                <a:cubicBezTo>
                  <a:pt x="427" y="559"/>
                  <a:pt x="413" y="589"/>
                  <a:pt x="398" y="589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4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74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413" y="29"/>
                  <a:pt x="427" y="59"/>
                  <a:pt x="427" y="73"/>
                </a:cubicBezTo>
                <a:lnTo>
                  <a:pt x="427" y="544"/>
                </a:lnTo>
                <a:close/>
                <a:moveTo>
                  <a:pt x="236" y="73"/>
                </a:moveTo>
                <a:lnTo>
                  <a:pt x="236" y="73"/>
                </a:lnTo>
                <a:cubicBezTo>
                  <a:pt x="177" y="73"/>
                  <a:pt x="133" y="117"/>
                  <a:pt x="133" y="176"/>
                </a:cubicBezTo>
                <a:cubicBezTo>
                  <a:pt x="133" y="221"/>
                  <a:pt x="177" y="264"/>
                  <a:pt x="236" y="264"/>
                </a:cubicBezTo>
                <a:cubicBezTo>
                  <a:pt x="295" y="264"/>
                  <a:pt x="339" y="221"/>
                  <a:pt x="339" y="176"/>
                </a:cubicBezTo>
                <a:cubicBezTo>
                  <a:pt x="339" y="117"/>
                  <a:pt x="295" y="73"/>
                  <a:pt x="236" y="73"/>
                </a:cubicBezTo>
                <a:close/>
                <a:moveTo>
                  <a:pt x="236" y="235"/>
                </a:moveTo>
                <a:lnTo>
                  <a:pt x="236" y="235"/>
                </a:lnTo>
                <a:cubicBezTo>
                  <a:pt x="207" y="235"/>
                  <a:pt x="177" y="206"/>
                  <a:pt x="177" y="176"/>
                </a:cubicBezTo>
                <a:cubicBezTo>
                  <a:pt x="177" y="132"/>
                  <a:pt x="207" y="117"/>
                  <a:pt x="236" y="117"/>
                </a:cubicBezTo>
                <a:cubicBezTo>
                  <a:pt x="266" y="117"/>
                  <a:pt x="295" y="132"/>
                  <a:pt x="295" y="176"/>
                </a:cubicBezTo>
                <a:cubicBezTo>
                  <a:pt x="295" y="206"/>
                  <a:pt x="266" y="235"/>
                  <a:pt x="236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37"/>
          <p:cNvSpPr/>
          <p:nvPr/>
        </p:nvSpPr>
        <p:spPr>
          <a:xfrm>
            <a:off x="6502631" y="3899955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30" y="515"/>
                </a:moveTo>
                <a:lnTo>
                  <a:pt x="530" y="515"/>
                </a:lnTo>
                <a:cubicBezTo>
                  <a:pt x="515" y="515"/>
                  <a:pt x="500" y="530"/>
                  <a:pt x="500" y="530"/>
                </a:cubicBezTo>
                <a:cubicBezTo>
                  <a:pt x="500" y="545"/>
                  <a:pt x="515" y="560"/>
                  <a:pt x="530" y="560"/>
                </a:cubicBezTo>
                <a:cubicBezTo>
                  <a:pt x="530" y="560"/>
                  <a:pt x="545" y="545"/>
                  <a:pt x="545" y="530"/>
                </a:cubicBezTo>
                <a:lnTo>
                  <a:pt x="530" y="515"/>
                </a:lnTo>
                <a:close/>
                <a:moveTo>
                  <a:pt x="88" y="118"/>
                </a:moveTo>
                <a:lnTo>
                  <a:pt x="88" y="118"/>
                </a:lnTo>
                <a:cubicBezTo>
                  <a:pt x="103" y="118"/>
                  <a:pt x="118" y="118"/>
                  <a:pt x="118" y="103"/>
                </a:cubicBezTo>
                <a:cubicBezTo>
                  <a:pt x="118" y="88"/>
                  <a:pt x="103" y="88"/>
                  <a:pt x="88" y="88"/>
                </a:cubicBezTo>
                <a:cubicBezTo>
                  <a:pt x="88" y="88"/>
                  <a:pt x="74" y="88"/>
                  <a:pt x="74" y="103"/>
                </a:cubicBezTo>
                <a:cubicBezTo>
                  <a:pt x="74" y="118"/>
                  <a:pt x="88" y="118"/>
                  <a:pt x="88" y="118"/>
                </a:cubicBezTo>
                <a:close/>
                <a:moveTo>
                  <a:pt x="88" y="515"/>
                </a:moveTo>
                <a:lnTo>
                  <a:pt x="88" y="515"/>
                </a:lnTo>
                <a:lnTo>
                  <a:pt x="74" y="530"/>
                </a:lnTo>
                <a:cubicBezTo>
                  <a:pt x="74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530"/>
                  <a:pt x="103" y="515"/>
                  <a:pt x="88" y="515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177" y="88"/>
                  <a:pt x="74" y="192"/>
                  <a:pt x="74" y="324"/>
                </a:cubicBezTo>
                <a:cubicBezTo>
                  <a:pt x="74" y="456"/>
                  <a:pt x="177" y="560"/>
                  <a:pt x="309" y="560"/>
                </a:cubicBezTo>
                <a:cubicBezTo>
                  <a:pt x="441" y="560"/>
                  <a:pt x="545" y="456"/>
                  <a:pt x="545" y="324"/>
                </a:cubicBezTo>
                <a:cubicBezTo>
                  <a:pt x="545" y="192"/>
                  <a:pt x="441" y="88"/>
                  <a:pt x="309" y="88"/>
                </a:cubicBezTo>
                <a:close/>
                <a:moveTo>
                  <a:pt x="309" y="515"/>
                </a:moveTo>
                <a:lnTo>
                  <a:pt x="309" y="515"/>
                </a:lnTo>
                <a:cubicBezTo>
                  <a:pt x="206" y="515"/>
                  <a:pt x="118" y="427"/>
                  <a:pt x="118" y="324"/>
                </a:cubicBezTo>
                <a:cubicBezTo>
                  <a:pt x="118" y="206"/>
                  <a:pt x="206" y="118"/>
                  <a:pt x="309" y="118"/>
                </a:cubicBezTo>
                <a:cubicBezTo>
                  <a:pt x="412" y="118"/>
                  <a:pt x="500" y="206"/>
                  <a:pt x="500" y="324"/>
                </a:cubicBezTo>
                <a:cubicBezTo>
                  <a:pt x="500" y="427"/>
                  <a:pt x="412" y="515"/>
                  <a:pt x="309" y="515"/>
                </a:cubicBezTo>
                <a:close/>
                <a:moveTo>
                  <a:pt x="309" y="206"/>
                </a:moveTo>
                <a:lnTo>
                  <a:pt x="309" y="206"/>
                </a:lnTo>
                <a:cubicBezTo>
                  <a:pt x="250" y="206"/>
                  <a:pt x="191" y="251"/>
                  <a:pt x="191" y="324"/>
                </a:cubicBezTo>
                <a:cubicBezTo>
                  <a:pt x="191" y="383"/>
                  <a:pt x="250" y="442"/>
                  <a:pt x="309" y="442"/>
                </a:cubicBezTo>
                <a:cubicBezTo>
                  <a:pt x="368" y="442"/>
                  <a:pt x="427" y="383"/>
                  <a:pt x="427" y="324"/>
                </a:cubicBezTo>
                <a:cubicBezTo>
                  <a:pt x="427" y="251"/>
                  <a:pt x="368" y="206"/>
                  <a:pt x="309" y="206"/>
                </a:cubicBezTo>
                <a:close/>
                <a:moveTo>
                  <a:pt x="309" y="398"/>
                </a:moveTo>
                <a:lnTo>
                  <a:pt x="309" y="398"/>
                </a:lnTo>
                <a:cubicBezTo>
                  <a:pt x="265" y="398"/>
                  <a:pt x="236" y="368"/>
                  <a:pt x="236" y="324"/>
                </a:cubicBezTo>
                <a:cubicBezTo>
                  <a:pt x="236" y="280"/>
                  <a:pt x="265" y="235"/>
                  <a:pt x="309" y="235"/>
                </a:cubicBezTo>
                <a:cubicBezTo>
                  <a:pt x="353" y="235"/>
                  <a:pt x="383" y="280"/>
                  <a:pt x="383" y="324"/>
                </a:cubicBezTo>
                <a:cubicBezTo>
                  <a:pt x="383" y="368"/>
                  <a:pt x="353" y="398"/>
                  <a:pt x="309" y="398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8"/>
                  <a:pt x="618" y="88"/>
                  <a:pt x="618" y="88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88"/>
                  <a:pt x="29" y="88"/>
                  <a:pt x="29" y="88"/>
                </a:cubicBezTo>
                <a:cubicBezTo>
                  <a:pt x="29" y="59"/>
                  <a:pt x="59" y="44"/>
                  <a:pt x="74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8"/>
                </a:cubicBezTo>
                <a:lnTo>
                  <a:pt x="589" y="560"/>
                </a:lnTo>
                <a:close/>
                <a:moveTo>
                  <a:pt x="530" y="88"/>
                </a:moveTo>
                <a:lnTo>
                  <a:pt x="530" y="88"/>
                </a:lnTo>
                <a:cubicBezTo>
                  <a:pt x="515" y="88"/>
                  <a:pt x="500" y="88"/>
                  <a:pt x="500" y="103"/>
                </a:cubicBezTo>
                <a:cubicBezTo>
                  <a:pt x="500" y="118"/>
                  <a:pt x="515" y="118"/>
                  <a:pt x="530" y="118"/>
                </a:cubicBezTo>
                <a:cubicBezTo>
                  <a:pt x="530" y="118"/>
                  <a:pt x="545" y="118"/>
                  <a:pt x="545" y="103"/>
                </a:cubicBezTo>
                <a:cubicBezTo>
                  <a:pt x="545" y="88"/>
                  <a:pt x="530" y="88"/>
                  <a:pt x="530" y="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37"/>
          <p:cNvSpPr/>
          <p:nvPr/>
        </p:nvSpPr>
        <p:spPr>
          <a:xfrm>
            <a:off x="6142930" y="3899955"/>
            <a:ext cx="165577" cy="246937"/>
          </a:xfrm>
          <a:custGeom>
            <a:avLst/>
            <a:gdLst/>
            <a:ahLst/>
            <a:cxnLst/>
            <a:rect l="l" t="t" r="r" b="b"/>
            <a:pathLst>
              <a:path w="428" h="634" extrusionOk="0">
                <a:moveTo>
                  <a:pt x="413" y="147"/>
                </a:moveTo>
                <a:lnTo>
                  <a:pt x="413" y="147"/>
                </a:lnTo>
                <a:cubicBezTo>
                  <a:pt x="383" y="59"/>
                  <a:pt x="309" y="0"/>
                  <a:pt x="221" y="0"/>
                </a:cubicBezTo>
                <a:cubicBezTo>
                  <a:pt x="118" y="0"/>
                  <a:pt x="45" y="59"/>
                  <a:pt x="30" y="147"/>
                </a:cubicBezTo>
                <a:cubicBezTo>
                  <a:pt x="15" y="147"/>
                  <a:pt x="0" y="162"/>
                  <a:pt x="0" y="177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5"/>
                  <a:pt x="15" y="265"/>
                  <a:pt x="45" y="265"/>
                </a:cubicBezTo>
                <a:lnTo>
                  <a:pt x="45" y="265"/>
                </a:lnTo>
                <a:cubicBezTo>
                  <a:pt x="59" y="280"/>
                  <a:pt x="74" y="309"/>
                  <a:pt x="104" y="324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133" y="618"/>
                  <a:pt x="163" y="633"/>
                  <a:pt x="177" y="633"/>
                </a:cubicBezTo>
                <a:cubicBezTo>
                  <a:pt x="251" y="633"/>
                  <a:pt x="251" y="633"/>
                  <a:pt x="251" y="633"/>
                </a:cubicBezTo>
                <a:cubicBezTo>
                  <a:pt x="280" y="633"/>
                  <a:pt x="295" y="618"/>
                  <a:pt x="295" y="589"/>
                </a:cubicBezTo>
                <a:cubicBezTo>
                  <a:pt x="339" y="324"/>
                  <a:pt x="339" y="324"/>
                  <a:pt x="339" y="324"/>
                </a:cubicBezTo>
                <a:cubicBezTo>
                  <a:pt x="354" y="309"/>
                  <a:pt x="383" y="280"/>
                  <a:pt x="398" y="265"/>
                </a:cubicBezTo>
                <a:lnTo>
                  <a:pt x="398" y="265"/>
                </a:lnTo>
                <a:cubicBezTo>
                  <a:pt x="413" y="265"/>
                  <a:pt x="427" y="235"/>
                  <a:pt x="427" y="221"/>
                </a:cubicBezTo>
                <a:cubicBezTo>
                  <a:pt x="427" y="177"/>
                  <a:pt x="427" y="177"/>
                  <a:pt x="427" y="177"/>
                </a:cubicBezTo>
                <a:cubicBezTo>
                  <a:pt x="427" y="162"/>
                  <a:pt x="427" y="147"/>
                  <a:pt x="413" y="147"/>
                </a:cubicBezTo>
                <a:close/>
                <a:moveTo>
                  <a:pt x="221" y="44"/>
                </a:moveTo>
                <a:lnTo>
                  <a:pt x="221" y="44"/>
                </a:lnTo>
                <a:cubicBezTo>
                  <a:pt x="280" y="44"/>
                  <a:pt x="354" y="88"/>
                  <a:pt x="368" y="147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89" y="88"/>
                  <a:pt x="148" y="44"/>
                  <a:pt x="221" y="44"/>
                </a:cubicBezTo>
                <a:close/>
                <a:moveTo>
                  <a:pt x="251" y="560"/>
                </a:moveTo>
                <a:lnTo>
                  <a:pt x="251" y="560"/>
                </a:lnTo>
                <a:cubicBezTo>
                  <a:pt x="251" y="574"/>
                  <a:pt x="251" y="589"/>
                  <a:pt x="236" y="589"/>
                </a:cubicBezTo>
                <a:cubicBezTo>
                  <a:pt x="192" y="589"/>
                  <a:pt x="192" y="589"/>
                  <a:pt x="192" y="589"/>
                </a:cubicBezTo>
                <a:cubicBezTo>
                  <a:pt x="177" y="589"/>
                  <a:pt x="177" y="574"/>
                  <a:pt x="177" y="560"/>
                </a:cubicBezTo>
                <a:cubicBezTo>
                  <a:pt x="133" y="339"/>
                  <a:pt x="133" y="339"/>
                  <a:pt x="133" y="339"/>
                </a:cubicBezTo>
                <a:cubicBezTo>
                  <a:pt x="163" y="353"/>
                  <a:pt x="192" y="353"/>
                  <a:pt x="221" y="353"/>
                </a:cubicBezTo>
                <a:cubicBezTo>
                  <a:pt x="251" y="353"/>
                  <a:pt x="266" y="353"/>
                  <a:pt x="295" y="339"/>
                </a:cubicBezTo>
                <a:lnTo>
                  <a:pt x="251" y="560"/>
                </a:lnTo>
                <a:close/>
                <a:moveTo>
                  <a:pt x="221" y="324"/>
                </a:moveTo>
                <a:lnTo>
                  <a:pt x="221" y="324"/>
                </a:lnTo>
                <a:cubicBezTo>
                  <a:pt x="163" y="324"/>
                  <a:pt x="118" y="294"/>
                  <a:pt x="89" y="265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09" y="294"/>
                  <a:pt x="266" y="324"/>
                  <a:pt x="221" y="324"/>
                </a:cubicBezTo>
                <a:close/>
                <a:moveTo>
                  <a:pt x="368" y="221"/>
                </a:moveTo>
                <a:lnTo>
                  <a:pt x="368" y="221"/>
                </a:lnTo>
                <a:cubicBezTo>
                  <a:pt x="59" y="221"/>
                  <a:pt x="59" y="221"/>
                  <a:pt x="59" y="221"/>
                </a:cubicBezTo>
                <a:cubicBezTo>
                  <a:pt x="45" y="221"/>
                  <a:pt x="45" y="206"/>
                  <a:pt x="45" y="206"/>
                </a:cubicBezTo>
                <a:cubicBezTo>
                  <a:pt x="45" y="192"/>
                  <a:pt x="45" y="177"/>
                  <a:pt x="59" y="17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383" y="177"/>
                  <a:pt x="398" y="192"/>
                  <a:pt x="398" y="206"/>
                </a:cubicBezTo>
                <a:cubicBezTo>
                  <a:pt x="398" y="206"/>
                  <a:pt x="383" y="221"/>
                  <a:pt x="368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7"/>
          <p:cNvSpPr/>
          <p:nvPr/>
        </p:nvSpPr>
        <p:spPr>
          <a:xfrm>
            <a:off x="5707579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88" y="294"/>
                </a:moveTo>
                <a:lnTo>
                  <a:pt x="588" y="294"/>
                </a:lnTo>
                <a:cubicBezTo>
                  <a:pt x="588" y="280"/>
                  <a:pt x="588" y="280"/>
                  <a:pt x="588" y="265"/>
                </a:cubicBezTo>
                <a:cubicBezTo>
                  <a:pt x="588" y="118"/>
                  <a:pt x="471" y="0"/>
                  <a:pt x="309" y="0"/>
                </a:cubicBezTo>
                <a:cubicBezTo>
                  <a:pt x="162" y="0"/>
                  <a:pt x="44" y="118"/>
                  <a:pt x="44" y="265"/>
                </a:cubicBezTo>
                <a:cubicBezTo>
                  <a:pt x="44" y="280"/>
                  <a:pt x="44" y="280"/>
                  <a:pt x="44" y="294"/>
                </a:cubicBezTo>
                <a:cubicBezTo>
                  <a:pt x="14" y="309"/>
                  <a:pt x="0" y="324"/>
                  <a:pt x="0" y="35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lnTo>
                  <a:pt x="162" y="560"/>
                </a:lnTo>
                <a:cubicBezTo>
                  <a:pt x="206" y="560"/>
                  <a:pt x="235" y="515"/>
                  <a:pt x="235" y="471"/>
                </a:cubicBezTo>
                <a:cubicBezTo>
                  <a:pt x="235" y="353"/>
                  <a:pt x="235" y="353"/>
                  <a:pt x="235" y="353"/>
                </a:cubicBezTo>
                <a:cubicBezTo>
                  <a:pt x="235" y="309"/>
                  <a:pt x="206" y="280"/>
                  <a:pt x="162" y="280"/>
                </a:cubicBezTo>
                <a:cubicBezTo>
                  <a:pt x="162" y="280"/>
                  <a:pt x="88" y="280"/>
                  <a:pt x="73" y="280"/>
                </a:cubicBezTo>
                <a:cubicBezTo>
                  <a:pt x="73" y="147"/>
                  <a:pt x="176" y="44"/>
                  <a:pt x="309" y="44"/>
                </a:cubicBezTo>
                <a:cubicBezTo>
                  <a:pt x="442" y="44"/>
                  <a:pt x="544" y="133"/>
                  <a:pt x="544" y="280"/>
                </a:cubicBezTo>
                <a:lnTo>
                  <a:pt x="471" y="280"/>
                </a:lnTo>
                <a:cubicBezTo>
                  <a:pt x="426" y="280"/>
                  <a:pt x="397" y="309"/>
                  <a:pt x="397" y="353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97" y="515"/>
                  <a:pt x="426" y="560"/>
                  <a:pt x="471" y="560"/>
                </a:cubicBezTo>
                <a:lnTo>
                  <a:pt x="515" y="560"/>
                </a:lnTo>
                <a:cubicBezTo>
                  <a:pt x="515" y="618"/>
                  <a:pt x="515" y="618"/>
                  <a:pt x="515" y="618"/>
                </a:cubicBezTo>
                <a:cubicBezTo>
                  <a:pt x="515" y="618"/>
                  <a:pt x="515" y="633"/>
                  <a:pt x="530" y="633"/>
                </a:cubicBezTo>
                <a:cubicBezTo>
                  <a:pt x="544" y="633"/>
                  <a:pt x="544" y="618"/>
                  <a:pt x="544" y="618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5"/>
                  <a:pt x="633" y="471"/>
                </a:cubicBezTo>
                <a:cubicBezTo>
                  <a:pt x="633" y="353"/>
                  <a:pt x="633" y="353"/>
                  <a:pt x="633" y="353"/>
                </a:cubicBezTo>
                <a:cubicBezTo>
                  <a:pt x="633" y="324"/>
                  <a:pt x="618" y="309"/>
                  <a:pt x="588" y="294"/>
                </a:cubicBezTo>
                <a:close/>
                <a:moveTo>
                  <a:pt x="132" y="324"/>
                </a:moveTo>
                <a:lnTo>
                  <a:pt x="132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76" y="324"/>
                  <a:pt x="191" y="339"/>
                  <a:pt x="191" y="353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191" y="501"/>
                  <a:pt x="176" y="515"/>
                  <a:pt x="162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32" y="486"/>
                  <a:pt x="117" y="442"/>
                  <a:pt x="117" y="412"/>
                </a:cubicBezTo>
                <a:cubicBezTo>
                  <a:pt x="117" y="383"/>
                  <a:pt x="117" y="353"/>
                  <a:pt x="132" y="324"/>
                </a:cubicBezTo>
                <a:close/>
                <a:moveTo>
                  <a:pt x="88" y="324"/>
                </a:moveTo>
                <a:lnTo>
                  <a:pt x="88" y="324"/>
                </a:lnTo>
                <a:cubicBezTo>
                  <a:pt x="88" y="353"/>
                  <a:pt x="73" y="383"/>
                  <a:pt x="73" y="412"/>
                </a:cubicBezTo>
                <a:cubicBezTo>
                  <a:pt x="73" y="442"/>
                  <a:pt x="88" y="486"/>
                  <a:pt x="103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44" y="501"/>
                  <a:pt x="44" y="471"/>
                </a:cubicBezTo>
                <a:cubicBezTo>
                  <a:pt x="44" y="353"/>
                  <a:pt x="44" y="353"/>
                  <a:pt x="44" y="353"/>
                </a:cubicBezTo>
                <a:cubicBezTo>
                  <a:pt x="44" y="339"/>
                  <a:pt x="59" y="324"/>
                  <a:pt x="73" y="324"/>
                </a:cubicBezTo>
                <a:lnTo>
                  <a:pt x="88" y="324"/>
                </a:lnTo>
                <a:close/>
                <a:moveTo>
                  <a:pt x="485" y="515"/>
                </a:moveTo>
                <a:lnTo>
                  <a:pt x="485" y="515"/>
                </a:lnTo>
                <a:cubicBezTo>
                  <a:pt x="471" y="515"/>
                  <a:pt x="471" y="515"/>
                  <a:pt x="471" y="515"/>
                </a:cubicBezTo>
                <a:cubicBezTo>
                  <a:pt x="456" y="515"/>
                  <a:pt x="426" y="501"/>
                  <a:pt x="426" y="47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26" y="339"/>
                  <a:pt x="456" y="324"/>
                  <a:pt x="471" y="324"/>
                </a:cubicBezTo>
                <a:cubicBezTo>
                  <a:pt x="500" y="324"/>
                  <a:pt x="500" y="324"/>
                  <a:pt x="500" y="324"/>
                </a:cubicBezTo>
                <a:cubicBezTo>
                  <a:pt x="500" y="353"/>
                  <a:pt x="515" y="383"/>
                  <a:pt x="515" y="412"/>
                </a:cubicBezTo>
                <a:cubicBezTo>
                  <a:pt x="515" y="442"/>
                  <a:pt x="500" y="486"/>
                  <a:pt x="485" y="515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501"/>
                  <a:pt x="574" y="515"/>
                  <a:pt x="544" y="515"/>
                </a:cubicBezTo>
                <a:cubicBezTo>
                  <a:pt x="530" y="515"/>
                  <a:pt x="530" y="515"/>
                  <a:pt x="530" y="515"/>
                </a:cubicBezTo>
                <a:cubicBezTo>
                  <a:pt x="544" y="486"/>
                  <a:pt x="544" y="442"/>
                  <a:pt x="544" y="412"/>
                </a:cubicBezTo>
                <a:cubicBezTo>
                  <a:pt x="544" y="383"/>
                  <a:pt x="544" y="353"/>
                  <a:pt x="530" y="324"/>
                </a:cubicBezTo>
                <a:cubicBezTo>
                  <a:pt x="544" y="324"/>
                  <a:pt x="544" y="324"/>
                  <a:pt x="544" y="324"/>
                </a:cubicBezTo>
                <a:cubicBezTo>
                  <a:pt x="574" y="324"/>
                  <a:pt x="588" y="339"/>
                  <a:pt x="588" y="353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7"/>
          <p:cNvSpPr/>
          <p:nvPr/>
        </p:nvSpPr>
        <p:spPr>
          <a:xfrm>
            <a:off x="5317902" y="3899955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39"/>
                  <a:pt x="515" y="294"/>
                </a:cubicBezTo>
                <a:cubicBezTo>
                  <a:pt x="515" y="265"/>
                  <a:pt x="485" y="235"/>
                  <a:pt x="456" y="235"/>
                </a:cubicBezTo>
                <a:cubicBezTo>
                  <a:pt x="412" y="235"/>
                  <a:pt x="397" y="265"/>
                  <a:pt x="397" y="294"/>
                </a:cubicBezTo>
                <a:cubicBezTo>
                  <a:pt x="397" y="339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6" y="324"/>
                  <a:pt x="426" y="324"/>
                  <a:pt x="426" y="324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27"/>
                  <a:pt x="485" y="398"/>
                  <a:pt x="456" y="398"/>
                </a:cubicBezTo>
                <a:cubicBezTo>
                  <a:pt x="412" y="398"/>
                  <a:pt x="397" y="427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42"/>
                </a:moveTo>
                <a:lnTo>
                  <a:pt x="426" y="442"/>
                </a:lnTo>
                <a:cubicBezTo>
                  <a:pt x="471" y="442"/>
                  <a:pt x="471" y="442"/>
                  <a:pt x="471" y="442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42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8"/>
                  <a:pt x="588" y="88"/>
                  <a:pt x="588" y="88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8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39"/>
                  <a:pt x="353" y="294"/>
                </a:cubicBezTo>
                <a:cubicBezTo>
                  <a:pt x="353" y="265"/>
                  <a:pt x="324" y="235"/>
                  <a:pt x="294" y="235"/>
                </a:cubicBezTo>
                <a:cubicBezTo>
                  <a:pt x="265" y="235"/>
                  <a:pt x="235" y="265"/>
                  <a:pt x="235" y="294"/>
                </a:cubicBezTo>
                <a:cubicBezTo>
                  <a:pt x="235" y="339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24"/>
                  <a:pt x="309" y="324"/>
                  <a:pt x="309" y="324"/>
                </a:cubicBezTo>
                <a:cubicBezTo>
                  <a:pt x="279" y="324"/>
                  <a:pt x="279" y="324"/>
                  <a:pt x="279" y="324"/>
                </a:cubicBezTo>
                <a:lnTo>
                  <a:pt x="279" y="280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39"/>
                  <a:pt x="191" y="294"/>
                </a:cubicBezTo>
                <a:cubicBezTo>
                  <a:pt x="191" y="265"/>
                  <a:pt x="176" y="235"/>
                  <a:pt x="132" y="235"/>
                </a:cubicBezTo>
                <a:cubicBezTo>
                  <a:pt x="103" y="235"/>
                  <a:pt x="73" y="265"/>
                  <a:pt x="73" y="294"/>
                </a:cubicBezTo>
                <a:cubicBezTo>
                  <a:pt x="73" y="339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24"/>
                  <a:pt x="162" y="324"/>
                  <a:pt x="162" y="324"/>
                </a:cubicBezTo>
                <a:cubicBezTo>
                  <a:pt x="117" y="324"/>
                  <a:pt x="117" y="324"/>
                  <a:pt x="117" y="324"/>
                </a:cubicBezTo>
                <a:lnTo>
                  <a:pt x="117" y="280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27"/>
                  <a:pt x="324" y="398"/>
                  <a:pt x="294" y="398"/>
                </a:cubicBezTo>
                <a:cubicBezTo>
                  <a:pt x="265" y="398"/>
                  <a:pt x="235" y="427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42"/>
                </a:moveTo>
                <a:lnTo>
                  <a:pt x="279" y="442"/>
                </a:lnTo>
                <a:cubicBezTo>
                  <a:pt x="309" y="442"/>
                  <a:pt x="309" y="442"/>
                  <a:pt x="309" y="442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42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27"/>
                  <a:pt x="176" y="398"/>
                  <a:pt x="132" y="398"/>
                </a:cubicBezTo>
                <a:cubicBezTo>
                  <a:pt x="103" y="398"/>
                  <a:pt x="73" y="427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42"/>
                </a:moveTo>
                <a:lnTo>
                  <a:pt x="117" y="442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37"/>
          <p:cNvSpPr/>
          <p:nvPr/>
        </p:nvSpPr>
        <p:spPr>
          <a:xfrm>
            <a:off x="4911098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01" y="235"/>
                </a:moveTo>
                <a:lnTo>
                  <a:pt x="501" y="235"/>
                </a:lnTo>
                <a:cubicBezTo>
                  <a:pt x="457" y="235"/>
                  <a:pt x="442" y="265"/>
                  <a:pt x="442" y="294"/>
                </a:cubicBezTo>
                <a:cubicBezTo>
                  <a:pt x="442" y="339"/>
                  <a:pt x="457" y="353"/>
                  <a:pt x="501" y="353"/>
                </a:cubicBezTo>
                <a:cubicBezTo>
                  <a:pt x="530" y="353"/>
                  <a:pt x="560" y="339"/>
                  <a:pt x="560" y="294"/>
                </a:cubicBezTo>
                <a:cubicBezTo>
                  <a:pt x="560" y="265"/>
                  <a:pt x="530" y="235"/>
                  <a:pt x="501" y="235"/>
                </a:cubicBezTo>
                <a:close/>
                <a:moveTo>
                  <a:pt x="516" y="324"/>
                </a:moveTo>
                <a:lnTo>
                  <a:pt x="516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516" y="280"/>
                  <a:pt x="516" y="280"/>
                  <a:pt x="516" y="280"/>
                </a:cubicBezTo>
                <a:lnTo>
                  <a:pt x="516" y="324"/>
                </a:lnTo>
                <a:close/>
                <a:moveTo>
                  <a:pt x="530" y="515"/>
                </a:moveTo>
                <a:lnTo>
                  <a:pt x="530" y="515"/>
                </a:lnTo>
                <a:cubicBezTo>
                  <a:pt x="457" y="515"/>
                  <a:pt x="457" y="515"/>
                  <a:pt x="457" y="515"/>
                </a:cubicBezTo>
                <a:cubicBezTo>
                  <a:pt x="442" y="515"/>
                  <a:pt x="442" y="530"/>
                  <a:pt x="442" y="530"/>
                </a:cubicBezTo>
                <a:cubicBezTo>
                  <a:pt x="442" y="545"/>
                  <a:pt x="442" y="560"/>
                  <a:pt x="457" y="560"/>
                </a:cubicBezTo>
                <a:cubicBezTo>
                  <a:pt x="530" y="560"/>
                  <a:pt x="530" y="560"/>
                  <a:pt x="530" y="560"/>
                </a:cubicBezTo>
                <a:cubicBezTo>
                  <a:pt x="545" y="560"/>
                  <a:pt x="560" y="545"/>
                  <a:pt x="560" y="530"/>
                </a:cubicBezTo>
                <a:cubicBezTo>
                  <a:pt x="560" y="530"/>
                  <a:pt x="545" y="515"/>
                  <a:pt x="530" y="515"/>
                </a:cubicBezTo>
                <a:close/>
                <a:moveTo>
                  <a:pt x="354" y="235"/>
                </a:moveTo>
                <a:lnTo>
                  <a:pt x="354" y="235"/>
                </a:lnTo>
                <a:cubicBezTo>
                  <a:pt x="118" y="235"/>
                  <a:pt x="118" y="235"/>
                  <a:pt x="118" y="235"/>
                </a:cubicBezTo>
                <a:cubicBezTo>
                  <a:pt x="103" y="235"/>
                  <a:pt x="89" y="265"/>
                  <a:pt x="89" y="280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60"/>
                  <a:pt x="118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83" y="560"/>
                  <a:pt x="398" y="530"/>
                  <a:pt x="398" y="515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398" y="265"/>
                  <a:pt x="383" y="235"/>
                  <a:pt x="354" y="235"/>
                </a:cubicBezTo>
                <a:close/>
                <a:moveTo>
                  <a:pt x="354" y="501"/>
                </a:moveTo>
                <a:lnTo>
                  <a:pt x="354" y="501"/>
                </a:lnTo>
                <a:cubicBezTo>
                  <a:pt x="354" y="501"/>
                  <a:pt x="354" y="515"/>
                  <a:pt x="339" y="515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33" y="515"/>
                  <a:pt x="118" y="501"/>
                  <a:pt x="118" y="501"/>
                </a:cubicBezTo>
                <a:cubicBezTo>
                  <a:pt x="118" y="294"/>
                  <a:pt x="118" y="294"/>
                  <a:pt x="118" y="294"/>
                </a:cubicBezTo>
                <a:cubicBezTo>
                  <a:pt x="118" y="294"/>
                  <a:pt x="133" y="280"/>
                  <a:pt x="148" y="280"/>
                </a:cubicBezTo>
                <a:cubicBezTo>
                  <a:pt x="339" y="280"/>
                  <a:pt x="339" y="280"/>
                  <a:pt x="339" y="280"/>
                </a:cubicBezTo>
                <a:cubicBezTo>
                  <a:pt x="354" y="280"/>
                  <a:pt x="354" y="294"/>
                  <a:pt x="354" y="294"/>
                </a:cubicBezTo>
                <a:lnTo>
                  <a:pt x="354" y="501"/>
                </a:lnTo>
                <a:close/>
                <a:moveTo>
                  <a:pt x="530" y="456"/>
                </a:moveTo>
                <a:lnTo>
                  <a:pt x="530" y="456"/>
                </a:lnTo>
                <a:cubicBezTo>
                  <a:pt x="457" y="456"/>
                  <a:pt x="457" y="456"/>
                  <a:pt x="457" y="456"/>
                </a:cubicBezTo>
                <a:cubicBezTo>
                  <a:pt x="442" y="456"/>
                  <a:pt x="442" y="471"/>
                  <a:pt x="442" y="471"/>
                </a:cubicBezTo>
                <a:cubicBezTo>
                  <a:pt x="442" y="486"/>
                  <a:pt x="442" y="501"/>
                  <a:pt x="457" y="501"/>
                </a:cubicBezTo>
                <a:cubicBezTo>
                  <a:pt x="530" y="501"/>
                  <a:pt x="530" y="501"/>
                  <a:pt x="530" y="501"/>
                </a:cubicBezTo>
                <a:cubicBezTo>
                  <a:pt x="545" y="501"/>
                  <a:pt x="560" y="486"/>
                  <a:pt x="560" y="471"/>
                </a:cubicBezTo>
                <a:cubicBezTo>
                  <a:pt x="560" y="471"/>
                  <a:pt x="545" y="456"/>
                  <a:pt x="530" y="456"/>
                </a:cubicBezTo>
                <a:close/>
                <a:moveTo>
                  <a:pt x="560" y="162"/>
                </a:moveTo>
                <a:lnTo>
                  <a:pt x="560" y="162"/>
                </a:lnTo>
                <a:cubicBezTo>
                  <a:pt x="369" y="162"/>
                  <a:pt x="369" y="162"/>
                  <a:pt x="369" y="162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60" y="44"/>
                  <a:pt x="560" y="30"/>
                  <a:pt x="545" y="15"/>
                </a:cubicBezTo>
                <a:cubicBezTo>
                  <a:pt x="545" y="0"/>
                  <a:pt x="530" y="0"/>
                  <a:pt x="530" y="15"/>
                </a:cubicBezTo>
                <a:cubicBezTo>
                  <a:pt x="530" y="15"/>
                  <a:pt x="339" y="133"/>
                  <a:pt x="324" y="14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3" y="0"/>
                  <a:pt x="89" y="0"/>
                  <a:pt x="89" y="15"/>
                </a:cubicBezTo>
                <a:cubicBezTo>
                  <a:pt x="89" y="30"/>
                  <a:pt x="89" y="44"/>
                  <a:pt x="89" y="44"/>
                </a:cubicBezTo>
                <a:cubicBezTo>
                  <a:pt x="265" y="162"/>
                  <a:pt x="265" y="162"/>
                  <a:pt x="265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5" y="162"/>
                  <a:pt x="0" y="192"/>
                  <a:pt x="0" y="235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192"/>
                  <a:pt x="604" y="162"/>
                  <a:pt x="560" y="162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60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221"/>
                  <a:pt x="59" y="206"/>
                  <a:pt x="89" y="206"/>
                </a:cubicBezTo>
                <a:cubicBezTo>
                  <a:pt x="560" y="206"/>
                  <a:pt x="560" y="206"/>
                  <a:pt x="560" y="206"/>
                </a:cubicBezTo>
                <a:cubicBezTo>
                  <a:pt x="575" y="206"/>
                  <a:pt x="589" y="221"/>
                  <a:pt x="589" y="235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7"/>
          <p:cNvSpPr/>
          <p:nvPr/>
        </p:nvSpPr>
        <p:spPr>
          <a:xfrm>
            <a:off x="4517141" y="391708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6" extrusionOk="0">
                <a:moveTo>
                  <a:pt x="221" y="236"/>
                </a:moveTo>
                <a:lnTo>
                  <a:pt x="221" y="236"/>
                </a:lnTo>
                <a:cubicBezTo>
                  <a:pt x="103" y="236"/>
                  <a:pt x="103" y="236"/>
                  <a:pt x="103" y="236"/>
                </a:cubicBezTo>
                <a:cubicBezTo>
                  <a:pt x="88" y="236"/>
                  <a:pt x="73" y="250"/>
                  <a:pt x="73" y="250"/>
                </a:cubicBezTo>
                <a:cubicBezTo>
                  <a:pt x="73" y="265"/>
                  <a:pt x="88" y="280"/>
                  <a:pt x="103" y="280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35" y="265"/>
                  <a:pt x="235" y="250"/>
                </a:cubicBezTo>
                <a:lnTo>
                  <a:pt x="221" y="236"/>
                </a:lnTo>
                <a:close/>
                <a:moveTo>
                  <a:pt x="221" y="398"/>
                </a:moveTo>
                <a:lnTo>
                  <a:pt x="221" y="398"/>
                </a:lnTo>
                <a:cubicBezTo>
                  <a:pt x="103" y="398"/>
                  <a:pt x="103" y="398"/>
                  <a:pt x="103" y="398"/>
                </a:cubicBezTo>
                <a:cubicBezTo>
                  <a:pt x="88" y="398"/>
                  <a:pt x="73" y="398"/>
                  <a:pt x="73" y="412"/>
                </a:cubicBezTo>
                <a:cubicBezTo>
                  <a:pt x="73" y="427"/>
                  <a:pt x="88" y="427"/>
                  <a:pt x="103" y="427"/>
                </a:cubicBezTo>
                <a:cubicBezTo>
                  <a:pt x="221" y="427"/>
                  <a:pt x="221" y="427"/>
                  <a:pt x="221" y="427"/>
                </a:cubicBezTo>
                <a:cubicBezTo>
                  <a:pt x="221" y="427"/>
                  <a:pt x="235" y="427"/>
                  <a:pt x="235" y="412"/>
                </a:cubicBezTo>
                <a:cubicBezTo>
                  <a:pt x="235" y="398"/>
                  <a:pt x="221" y="398"/>
                  <a:pt x="221" y="398"/>
                </a:cubicBezTo>
                <a:close/>
                <a:moveTo>
                  <a:pt x="221" y="309"/>
                </a:moveTo>
                <a:lnTo>
                  <a:pt x="221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8" y="309"/>
                  <a:pt x="73" y="324"/>
                  <a:pt x="73" y="339"/>
                </a:cubicBezTo>
                <a:cubicBezTo>
                  <a:pt x="73" y="339"/>
                  <a:pt x="88" y="354"/>
                  <a:pt x="103" y="354"/>
                </a:cubicBezTo>
                <a:cubicBezTo>
                  <a:pt x="221" y="354"/>
                  <a:pt x="221" y="354"/>
                  <a:pt x="221" y="354"/>
                </a:cubicBezTo>
                <a:lnTo>
                  <a:pt x="235" y="339"/>
                </a:lnTo>
                <a:cubicBezTo>
                  <a:pt x="235" y="324"/>
                  <a:pt x="221" y="309"/>
                  <a:pt x="221" y="309"/>
                </a:cubicBezTo>
                <a:close/>
                <a:moveTo>
                  <a:pt x="412" y="221"/>
                </a:moveTo>
                <a:lnTo>
                  <a:pt x="412" y="221"/>
                </a:lnTo>
                <a:cubicBezTo>
                  <a:pt x="353" y="221"/>
                  <a:pt x="294" y="265"/>
                  <a:pt x="294" y="339"/>
                </a:cubicBezTo>
                <a:cubicBezTo>
                  <a:pt x="294" y="398"/>
                  <a:pt x="353" y="457"/>
                  <a:pt x="412" y="457"/>
                </a:cubicBezTo>
                <a:cubicBezTo>
                  <a:pt x="471" y="457"/>
                  <a:pt x="530" y="398"/>
                  <a:pt x="530" y="339"/>
                </a:cubicBezTo>
                <a:cubicBezTo>
                  <a:pt x="530" y="265"/>
                  <a:pt x="471" y="221"/>
                  <a:pt x="412" y="221"/>
                </a:cubicBezTo>
                <a:close/>
                <a:moveTo>
                  <a:pt x="412" y="412"/>
                </a:moveTo>
                <a:lnTo>
                  <a:pt x="412" y="412"/>
                </a:lnTo>
                <a:cubicBezTo>
                  <a:pt x="368" y="412"/>
                  <a:pt x="338" y="383"/>
                  <a:pt x="338" y="339"/>
                </a:cubicBezTo>
                <a:cubicBezTo>
                  <a:pt x="338" y="295"/>
                  <a:pt x="368" y="250"/>
                  <a:pt x="412" y="250"/>
                </a:cubicBezTo>
                <a:cubicBezTo>
                  <a:pt x="456" y="250"/>
                  <a:pt x="485" y="295"/>
                  <a:pt x="485" y="339"/>
                </a:cubicBezTo>
                <a:cubicBezTo>
                  <a:pt x="485" y="383"/>
                  <a:pt x="456" y="412"/>
                  <a:pt x="412" y="412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515" y="118"/>
                  <a:pt x="515" y="118"/>
                  <a:pt x="515" y="118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265" y="15"/>
                  <a:pt x="279" y="30"/>
                  <a:pt x="279" y="30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29" y="118"/>
                  <a:pt x="0" y="148"/>
                  <a:pt x="0" y="191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88" y="545"/>
                  <a:pt x="633" y="516"/>
                  <a:pt x="633" y="471"/>
                </a:cubicBezTo>
                <a:cubicBezTo>
                  <a:pt x="633" y="191"/>
                  <a:pt x="633" y="191"/>
                  <a:pt x="633" y="191"/>
                </a:cubicBezTo>
                <a:cubicBezTo>
                  <a:pt x="633" y="148"/>
                  <a:pt x="588" y="118"/>
                  <a:pt x="544" y="118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486"/>
                  <a:pt x="574" y="516"/>
                  <a:pt x="544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486"/>
                  <a:pt x="44" y="471"/>
                </a:cubicBezTo>
                <a:cubicBezTo>
                  <a:pt x="44" y="191"/>
                  <a:pt x="44" y="191"/>
                  <a:pt x="44" y="191"/>
                </a:cubicBezTo>
                <a:cubicBezTo>
                  <a:pt x="44" y="177"/>
                  <a:pt x="58" y="162"/>
                  <a:pt x="73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74" y="162"/>
                  <a:pt x="588" y="177"/>
                  <a:pt x="588" y="191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7"/>
          <p:cNvSpPr/>
          <p:nvPr/>
        </p:nvSpPr>
        <p:spPr>
          <a:xfrm>
            <a:off x="4150302" y="3909946"/>
            <a:ext cx="182705" cy="229809"/>
          </a:xfrm>
          <a:custGeom>
            <a:avLst/>
            <a:gdLst/>
            <a:ahLst/>
            <a:cxnLst/>
            <a:rect l="l" t="t" r="r" b="b"/>
            <a:pathLst>
              <a:path w="473" h="589" extrusionOk="0"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88"/>
                  <a:pt x="0" y="588"/>
                  <a:pt x="0" y="588"/>
                </a:cubicBezTo>
                <a:cubicBezTo>
                  <a:pt x="45" y="588"/>
                  <a:pt x="30" y="588"/>
                  <a:pt x="74" y="588"/>
                </a:cubicBezTo>
                <a:cubicBezTo>
                  <a:pt x="398" y="588"/>
                  <a:pt x="398" y="588"/>
                  <a:pt x="398" y="588"/>
                </a:cubicBezTo>
                <a:cubicBezTo>
                  <a:pt x="442" y="588"/>
                  <a:pt x="413" y="588"/>
                  <a:pt x="472" y="588"/>
                </a:cubicBezTo>
                <a:cubicBezTo>
                  <a:pt x="472" y="73"/>
                  <a:pt x="472" y="73"/>
                  <a:pt x="472" y="73"/>
                </a:cubicBezTo>
                <a:cubicBezTo>
                  <a:pt x="472" y="29"/>
                  <a:pt x="442" y="0"/>
                  <a:pt x="398" y="0"/>
                </a:cubicBezTo>
                <a:close/>
                <a:moveTo>
                  <a:pt x="74" y="544"/>
                </a:moveTo>
                <a:lnTo>
                  <a:pt x="74" y="544"/>
                </a:lnTo>
                <a:cubicBezTo>
                  <a:pt x="45" y="544"/>
                  <a:pt x="45" y="544"/>
                  <a:pt x="45" y="544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74" y="500"/>
                  <a:pt x="74" y="500"/>
                  <a:pt x="74" y="500"/>
                </a:cubicBezTo>
                <a:lnTo>
                  <a:pt x="74" y="544"/>
                </a:lnTo>
                <a:close/>
                <a:moveTo>
                  <a:pt x="74" y="471"/>
                </a:moveTo>
                <a:lnTo>
                  <a:pt x="74" y="471"/>
                </a:lnTo>
                <a:cubicBezTo>
                  <a:pt x="45" y="471"/>
                  <a:pt x="45" y="471"/>
                  <a:pt x="45" y="471"/>
                </a:cubicBezTo>
                <a:cubicBezTo>
                  <a:pt x="45" y="426"/>
                  <a:pt x="45" y="426"/>
                  <a:pt x="45" y="426"/>
                </a:cubicBezTo>
                <a:cubicBezTo>
                  <a:pt x="74" y="426"/>
                  <a:pt x="74" y="426"/>
                  <a:pt x="74" y="426"/>
                </a:cubicBezTo>
                <a:lnTo>
                  <a:pt x="74" y="471"/>
                </a:lnTo>
                <a:close/>
                <a:moveTo>
                  <a:pt x="74" y="382"/>
                </a:moveTo>
                <a:lnTo>
                  <a:pt x="74" y="382"/>
                </a:lnTo>
                <a:cubicBezTo>
                  <a:pt x="45" y="382"/>
                  <a:pt x="45" y="382"/>
                  <a:pt x="45" y="382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74" y="353"/>
                  <a:pt x="74" y="353"/>
                  <a:pt x="74" y="353"/>
                </a:cubicBezTo>
                <a:lnTo>
                  <a:pt x="74" y="382"/>
                </a:lnTo>
                <a:close/>
                <a:moveTo>
                  <a:pt x="74" y="309"/>
                </a:moveTo>
                <a:lnTo>
                  <a:pt x="74" y="309"/>
                </a:lnTo>
                <a:cubicBezTo>
                  <a:pt x="45" y="309"/>
                  <a:pt x="45" y="309"/>
                  <a:pt x="45" y="309"/>
                </a:cubicBezTo>
                <a:cubicBezTo>
                  <a:pt x="45" y="264"/>
                  <a:pt x="45" y="264"/>
                  <a:pt x="45" y="264"/>
                </a:cubicBezTo>
                <a:cubicBezTo>
                  <a:pt x="74" y="264"/>
                  <a:pt x="74" y="264"/>
                  <a:pt x="74" y="264"/>
                </a:cubicBezTo>
                <a:lnTo>
                  <a:pt x="74" y="309"/>
                </a:lnTo>
                <a:close/>
                <a:moveTo>
                  <a:pt x="74" y="235"/>
                </a:moveTo>
                <a:lnTo>
                  <a:pt x="74" y="235"/>
                </a:lnTo>
                <a:cubicBezTo>
                  <a:pt x="45" y="235"/>
                  <a:pt x="45" y="235"/>
                  <a:pt x="45" y="235"/>
                </a:cubicBezTo>
                <a:cubicBezTo>
                  <a:pt x="45" y="191"/>
                  <a:pt x="45" y="191"/>
                  <a:pt x="45" y="191"/>
                </a:cubicBezTo>
                <a:cubicBezTo>
                  <a:pt x="74" y="191"/>
                  <a:pt x="74" y="191"/>
                  <a:pt x="74" y="191"/>
                </a:cubicBezTo>
                <a:lnTo>
                  <a:pt x="74" y="235"/>
                </a:lnTo>
                <a:close/>
                <a:moveTo>
                  <a:pt x="74" y="147"/>
                </a:moveTo>
                <a:lnTo>
                  <a:pt x="74" y="147"/>
                </a:lnTo>
                <a:cubicBezTo>
                  <a:pt x="45" y="147"/>
                  <a:pt x="45" y="147"/>
                  <a:pt x="45" y="14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74" y="117"/>
                  <a:pt x="74" y="117"/>
                  <a:pt x="74" y="117"/>
                </a:cubicBezTo>
                <a:lnTo>
                  <a:pt x="74" y="147"/>
                </a:lnTo>
                <a:close/>
                <a:moveTo>
                  <a:pt x="354" y="530"/>
                </a:moveTo>
                <a:lnTo>
                  <a:pt x="354" y="530"/>
                </a:lnTo>
                <a:lnTo>
                  <a:pt x="339" y="544"/>
                </a:lnTo>
                <a:cubicBezTo>
                  <a:pt x="133" y="544"/>
                  <a:pt x="133" y="544"/>
                  <a:pt x="133" y="544"/>
                </a:cubicBezTo>
                <a:lnTo>
                  <a:pt x="118" y="530"/>
                </a:lnTo>
                <a:cubicBezTo>
                  <a:pt x="118" y="323"/>
                  <a:pt x="118" y="323"/>
                  <a:pt x="118" y="323"/>
                </a:cubicBezTo>
                <a:lnTo>
                  <a:pt x="133" y="309"/>
                </a:lnTo>
                <a:cubicBezTo>
                  <a:pt x="339" y="309"/>
                  <a:pt x="339" y="309"/>
                  <a:pt x="339" y="309"/>
                </a:cubicBezTo>
                <a:lnTo>
                  <a:pt x="354" y="323"/>
                </a:lnTo>
                <a:lnTo>
                  <a:pt x="354" y="530"/>
                </a:lnTo>
                <a:close/>
                <a:moveTo>
                  <a:pt x="354" y="250"/>
                </a:moveTo>
                <a:lnTo>
                  <a:pt x="354" y="250"/>
                </a:lnTo>
                <a:cubicBezTo>
                  <a:pt x="354" y="264"/>
                  <a:pt x="339" y="264"/>
                  <a:pt x="339" y="264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33" y="264"/>
                  <a:pt x="118" y="264"/>
                  <a:pt x="118" y="250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44"/>
                  <a:pt x="133" y="29"/>
                  <a:pt x="133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39" y="29"/>
                  <a:pt x="354" y="44"/>
                  <a:pt x="354" y="58"/>
                </a:cubicBezTo>
                <a:lnTo>
                  <a:pt x="354" y="250"/>
                </a:lnTo>
                <a:close/>
                <a:moveTo>
                  <a:pt x="427" y="544"/>
                </a:moveTo>
                <a:lnTo>
                  <a:pt x="427" y="544"/>
                </a:lnTo>
                <a:cubicBezTo>
                  <a:pt x="398" y="544"/>
                  <a:pt x="398" y="544"/>
                  <a:pt x="398" y="544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427" y="500"/>
                  <a:pt x="427" y="500"/>
                  <a:pt x="427" y="500"/>
                </a:cubicBezTo>
                <a:lnTo>
                  <a:pt x="427" y="544"/>
                </a:lnTo>
                <a:close/>
                <a:moveTo>
                  <a:pt x="427" y="471"/>
                </a:moveTo>
                <a:lnTo>
                  <a:pt x="427" y="471"/>
                </a:lnTo>
                <a:cubicBezTo>
                  <a:pt x="398" y="471"/>
                  <a:pt x="398" y="471"/>
                  <a:pt x="398" y="471"/>
                </a:cubicBezTo>
                <a:cubicBezTo>
                  <a:pt x="398" y="426"/>
                  <a:pt x="398" y="426"/>
                  <a:pt x="398" y="426"/>
                </a:cubicBezTo>
                <a:cubicBezTo>
                  <a:pt x="427" y="426"/>
                  <a:pt x="427" y="426"/>
                  <a:pt x="427" y="426"/>
                </a:cubicBezTo>
                <a:lnTo>
                  <a:pt x="427" y="471"/>
                </a:lnTo>
                <a:close/>
                <a:moveTo>
                  <a:pt x="427" y="382"/>
                </a:moveTo>
                <a:lnTo>
                  <a:pt x="427" y="382"/>
                </a:lnTo>
                <a:cubicBezTo>
                  <a:pt x="398" y="382"/>
                  <a:pt x="398" y="382"/>
                  <a:pt x="398" y="382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427" y="353"/>
                  <a:pt x="427" y="353"/>
                  <a:pt x="427" y="353"/>
                </a:cubicBezTo>
                <a:lnTo>
                  <a:pt x="427" y="382"/>
                </a:lnTo>
                <a:close/>
                <a:moveTo>
                  <a:pt x="427" y="309"/>
                </a:moveTo>
                <a:lnTo>
                  <a:pt x="427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98" y="264"/>
                  <a:pt x="398" y="264"/>
                  <a:pt x="398" y="264"/>
                </a:cubicBezTo>
                <a:cubicBezTo>
                  <a:pt x="427" y="264"/>
                  <a:pt x="427" y="264"/>
                  <a:pt x="427" y="264"/>
                </a:cubicBezTo>
                <a:lnTo>
                  <a:pt x="427" y="309"/>
                </a:lnTo>
                <a:close/>
                <a:moveTo>
                  <a:pt x="427" y="235"/>
                </a:moveTo>
                <a:lnTo>
                  <a:pt x="427" y="235"/>
                </a:lnTo>
                <a:cubicBezTo>
                  <a:pt x="398" y="235"/>
                  <a:pt x="398" y="235"/>
                  <a:pt x="398" y="235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427" y="191"/>
                  <a:pt x="427" y="191"/>
                  <a:pt x="427" y="191"/>
                </a:cubicBezTo>
                <a:lnTo>
                  <a:pt x="427" y="235"/>
                </a:lnTo>
                <a:close/>
                <a:moveTo>
                  <a:pt x="427" y="147"/>
                </a:moveTo>
                <a:lnTo>
                  <a:pt x="427" y="147"/>
                </a:lnTo>
                <a:cubicBezTo>
                  <a:pt x="398" y="147"/>
                  <a:pt x="398" y="147"/>
                  <a:pt x="398" y="147"/>
                </a:cubicBezTo>
                <a:cubicBezTo>
                  <a:pt x="398" y="117"/>
                  <a:pt x="398" y="117"/>
                  <a:pt x="398" y="117"/>
                </a:cubicBezTo>
                <a:cubicBezTo>
                  <a:pt x="427" y="117"/>
                  <a:pt x="427" y="117"/>
                  <a:pt x="427" y="117"/>
                </a:cubicBezTo>
                <a:lnTo>
                  <a:pt x="427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7"/>
          <p:cNvSpPr/>
          <p:nvPr/>
        </p:nvSpPr>
        <p:spPr>
          <a:xfrm>
            <a:off x="3720660" y="391708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6" extrusionOk="0">
                <a:moveTo>
                  <a:pt x="589" y="236"/>
                </a:moveTo>
                <a:lnTo>
                  <a:pt x="589" y="236"/>
                </a:lnTo>
                <a:cubicBezTo>
                  <a:pt x="471" y="309"/>
                  <a:pt x="471" y="309"/>
                  <a:pt x="471" y="309"/>
                </a:cubicBezTo>
                <a:cubicBezTo>
                  <a:pt x="471" y="295"/>
                  <a:pt x="471" y="265"/>
                  <a:pt x="442" y="250"/>
                </a:cubicBezTo>
                <a:cubicBezTo>
                  <a:pt x="486" y="236"/>
                  <a:pt x="516" y="191"/>
                  <a:pt x="516" y="133"/>
                </a:cubicBezTo>
                <a:cubicBezTo>
                  <a:pt x="516" y="59"/>
                  <a:pt x="457" y="0"/>
                  <a:pt x="383" y="0"/>
                </a:cubicBezTo>
                <a:cubicBezTo>
                  <a:pt x="310" y="0"/>
                  <a:pt x="236" y="59"/>
                  <a:pt x="236" y="133"/>
                </a:cubicBezTo>
                <a:cubicBezTo>
                  <a:pt x="236" y="177"/>
                  <a:pt x="251" y="207"/>
                  <a:pt x="280" y="236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36" y="221"/>
                  <a:pt x="236" y="191"/>
                  <a:pt x="236" y="162"/>
                </a:cubicBezTo>
                <a:cubicBezTo>
                  <a:pt x="236" y="89"/>
                  <a:pt x="192" y="44"/>
                  <a:pt x="118" y="44"/>
                </a:cubicBezTo>
                <a:cubicBezTo>
                  <a:pt x="59" y="44"/>
                  <a:pt x="0" y="89"/>
                  <a:pt x="0" y="162"/>
                </a:cubicBezTo>
                <a:cubicBezTo>
                  <a:pt x="0" y="191"/>
                  <a:pt x="15" y="221"/>
                  <a:pt x="44" y="250"/>
                </a:cubicBezTo>
                <a:cubicBezTo>
                  <a:pt x="15" y="265"/>
                  <a:pt x="0" y="280"/>
                  <a:pt x="0" y="30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44" y="545"/>
                  <a:pt x="89" y="545"/>
                </a:cubicBezTo>
                <a:cubicBezTo>
                  <a:pt x="398" y="545"/>
                  <a:pt x="398" y="545"/>
                  <a:pt x="398" y="545"/>
                </a:cubicBezTo>
                <a:cubicBezTo>
                  <a:pt x="442" y="545"/>
                  <a:pt x="471" y="516"/>
                  <a:pt x="471" y="471"/>
                </a:cubicBezTo>
                <a:cubicBezTo>
                  <a:pt x="471" y="457"/>
                  <a:pt x="471" y="457"/>
                  <a:pt x="471" y="457"/>
                </a:cubicBezTo>
                <a:cubicBezTo>
                  <a:pt x="589" y="545"/>
                  <a:pt x="589" y="545"/>
                  <a:pt x="589" y="545"/>
                </a:cubicBezTo>
                <a:cubicBezTo>
                  <a:pt x="619" y="545"/>
                  <a:pt x="633" y="530"/>
                  <a:pt x="633" y="516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33" y="250"/>
                  <a:pt x="619" y="236"/>
                  <a:pt x="589" y="236"/>
                </a:cubicBezTo>
                <a:close/>
                <a:moveTo>
                  <a:pt x="44" y="162"/>
                </a:moveTo>
                <a:lnTo>
                  <a:pt x="44" y="162"/>
                </a:lnTo>
                <a:cubicBezTo>
                  <a:pt x="44" y="118"/>
                  <a:pt x="74" y="74"/>
                  <a:pt x="118" y="74"/>
                </a:cubicBezTo>
                <a:cubicBezTo>
                  <a:pt x="162" y="74"/>
                  <a:pt x="207" y="118"/>
                  <a:pt x="207" y="162"/>
                </a:cubicBezTo>
                <a:cubicBezTo>
                  <a:pt x="207" y="207"/>
                  <a:pt x="162" y="236"/>
                  <a:pt x="118" y="236"/>
                </a:cubicBezTo>
                <a:cubicBezTo>
                  <a:pt x="74" y="236"/>
                  <a:pt x="44" y="207"/>
                  <a:pt x="44" y="162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42" y="486"/>
                  <a:pt x="412" y="516"/>
                  <a:pt x="398" y="516"/>
                </a:cubicBezTo>
                <a:cubicBezTo>
                  <a:pt x="89" y="516"/>
                  <a:pt x="89" y="516"/>
                  <a:pt x="89" y="516"/>
                </a:cubicBezTo>
                <a:cubicBezTo>
                  <a:pt x="59" y="516"/>
                  <a:pt x="44" y="486"/>
                  <a:pt x="44" y="47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295"/>
                  <a:pt x="59" y="280"/>
                  <a:pt x="89" y="280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412" y="280"/>
                  <a:pt x="442" y="295"/>
                  <a:pt x="442" y="309"/>
                </a:cubicBezTo>
                <a:lnTo>
                  <a:pt x="442" y="471"/>
                </a:lnTo>
                <a:close/>
                <a:moveTo>
                  <a:pt x="383" y="236"/>
                </a:moveTo>
                <a:lnTo>
                  <a:pt x="383" y="236"/>
                </a:lnTo>
                <a:cubicBezTo>
                  <a:pt x="324" y="236"/>
                  <a:pt x="280" y="191"/>
                  <a:pt x="280" y="133"/>
                </a:cubicBezTo>
                <a:cubicBezTo>
                  <a:pt x="280" y="89"/>
                  <a:pt x="324" y="44"/>
                  <a:pt x="383" y="44"/>
                </a:cubicBezTo>
                <a:cubicBezTo>
                  <a:pt x="427" y="44"/>
                  <a:pt x="471" y="89"/>
                  <a:pt x="471" y="133"/>
                </a:cubicBezTo>
                <a:cubicBezTo>
                  <a:pt x="471" y="191"/>
                  <a:pt x="427" y="236"/>
                  <a:pt x="383" y="236"/>
                </a:cubicBezTo>
                <a:close/>
                <a:moveTo>
                  <a:pt x="589" y="516"/>
                </a:moveTo>
                <a:lnTo>
                  <a:pt x="589" y="516"/>
                </a:lnTo>
                <a:cubicBezTo>
                  <a:pt x="471" y="412"/>
                  <a:pt x="471" y="412"/>
                  <a:pt x="471" y="412"/>
                </a:cubicBezTo>
                <a:cubicBezTo>
                  <a:pt x="471" y="398"/>
                  <a:pt x="471" y="368"/>
                  <a:pt x="471" y="354"/>
                </a:cubicBezTo>
                <a:cubicBezTo>
                  <a:pt x="589" y="280"/>
                  <a:pt x="589" y="280"/>
                  <a:pt x="589" y="280"/>
                </a:cubicBezTo>
                <a:cubicBezTo>
                  <a:pt x="589" y="309"/>
                  <a:pt x="589" y="501"/>
                  <a:pt x="589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37"/>
          <p:cNvSpPr/>
          <p:nvPr/>
        </p:nvSpPr>
        <p:spPr>
          <a:xfrm>
            <a:off x="3326702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162" y="44"/>
                </a:moveTo>
                <a:lnTo>
                  <a:pt x="162" y="44"/>
                </a:lnTo>
                <a:cubicBezTo>
                  <a:pt x="162" y="44"/>
                  <a:pt x="456" y="44"/>
                  <a:pt x="471" y="44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235"/>
                  <a:pt x="456" y="235"/>
                  <a:pt x="456" y="235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62" y="235"/>
                  <a:pt x="162" y="235"/>
                  <a:pt x="162" y="221"/>
                </a:cubicBezTo>
                <a:lnTo>
                  <a:pt x="162" y="44"/>
                </a:ln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65"/>
                  <a:pt x="132" y="280"/>
                  <a:pt x="162" y="280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485" y="280"/>
                  <a:pt x="515" y="265"/>
                  <a:pt x="515" y="235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60"/>
                </a:lnTo>
                <a:close/>
                <a:moveTo>
                  <a:pt x="367" y="206"/>
                </a:moveTo>
                <a:lnTo>
                  <a:pt x="367" y="206"/>
                </a:lnTo>
                <a:cubicBezTo>
                  <a:pt x="383" y="206"/>
                  <a:pt x="397" y="192"/>
                  <a:pt x="397" y="177"/>
                </a:cubicBezTo>
                <a:cubicBezTo>
                  <a:pt x="397" y="103"/>
                  <a:pt x="397" y="103"/>
                  <a:pt x="397" y="103"/>
                </a:cubicBezTo>
                <a:cubicBezTo>
                  <a:pt x="397" y="88"/>
                  <a:pt x="383" y="88"/>
                  <a:pt x="367" y="88"/>
                </a:cubicBezTo>
                <a:cubicBezTo>
                  <a:pt x="367" y="88"/>
                  <a:pt x="353" y="88"/>
                  <a:pt x="353" y="103"/>
                </a:cubicBezTo>
                <a:cubicBezTo>
                  <a:pt x="353" y="177"/>
                  <a:pt x="353" y="177"/>
                  <a:pt x="353" y="177"/>
                </a:cubicBezTo>
                <a:cubicBezTo>
                  <a:pt x="353" y="192"/>
                  <a:pt x="367" y="206"/>
                  <a:pt x="367" y="20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7"/>
          <p:cNvSpPr/>
          <p:nvPr/>
        </p:nvSpPr>
        <p:spPr>
          <a:xfrm>
            <a:off x="2976993" y="3899955"/>
            <a:ext cx="149876" cy="246937"/>
          </a:xfrm>
          <a:custGeom>
            <a:avLst/>
            <a:gdLst/>
            <a:ahLst/>
            <a:cxnLst/>
            <a:rect l="l" t="t" r="r" b="b"/>
            <a:pathLst>
              <a:path w="383" h="634" extrusionOk="0">
                <a:moveTo>
                  <a:pt x="191" y="162"/>
                </a:moveTo>
                <a:lnTo>
                  <a:pt x="191" y="162"/>
                </a:lnTo>
                <a:cubicBezTo>
                  <a:pt x="176" y="162"/>
                  <a:pt x="176" y="177"/>
                  <a:pt x="176" y="177"/>
                </a:cubicBezTo>
                <a:cubicBezTo>
                  <a:pt x="176" y="265"/>
                  <a:pt x="176" y="265"/>
                  <a:pt x="176" y="265"/>
                </a:cubicBezTo>
                <a:cubicBezTo>
                  <a:pt x="176" y="265"/>
                  <a:pt x="176" y="280"/>
                  <a:pt x="191" y="280"/>
                </a:cubicBezTo>
                <a:cubicBezTo>
                  <a:pt x="206" y="280"/>
                  <a:pt x="206" y="265"/>
                  <a:pt x="206" y="265"/>
                </a:cubicBezTo>
                <a:cubicBezTo>
                  <a:pt x="206" y="177"/>
                  <a:pt x="206" y="177"/>
                  <a:pt x="206" y="177"/>
                </a:cubicBezTo>
                <a:cubicBezTo>
                  <a:pt x="206" y="177"/>
                  <a:pt x="206" y="162"/>
                  <a:pt x="191" y="162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206" y="88"/>
                  <a:pt x="206" y="88"/>
                  <a:pt x="206" y="88"/>
                </a:cubicBezTo>
                <a:cubicBezTo>
                  <a:pt x="206" y="0"/>
                  <a:pt x="206" y="0"/>
                  <a:pt x="20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7" y="0"/>
                  <a:pt x="117" y="15"/>
                  <a:pt x="117" y="30"/>
                </a:cubicBezTo>
                <a:cubicBezTo>
                  <a:pt x="117" y="30"/>
                  <a:pt x="117" y="44"/>
                  <a:pt x="132" y="44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29" y="88"/>
                  <a:pt x="0" y="118"/>
                  <a:pt x="0" y="162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53" y="633"/>
                  <a:pt x="382" y="604"/>
                  <a:pt x="382" y="560"/>
                </a:cubicBezTo>
                <a:cubicBezTo>
                  <a:pt x="382" y="162"/>
                  <a:pt x="382" y="162"/>
                  <a:pt x="382" y="162"/>
                </a:cubicBezTo>
                <a:cubicBezTo>
                  <a:pt x="382" y="118"/>
                  <a:pt x="353" y="88"/>
                  <a:pt x="309" y="88"/>
                </a:cubicBezTo>
                <a:close/>
                <a:moveTo>
                  <a:pt x="353" y="560"/>
                </a:moveTo>
                <a:lnTo>
                  <a:pt x="353" y="560"/>
                </a:lnTo>
                <a:cubicBezTo>
                  <a:pt x="353" y="574"/>
                  <a:pt x="323" y="589"/>
                  <a:pt x="309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29" y="147"/>
                  <a:pt x="59" y="118"/>
                  <a:pt x="73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23" y="118"/>
                  <a:pt x="353" y="147"/>
                  <a:pt x="353" y="162"/>
                </a:cubicBezTo>
                <a:lnTo>
                  <a:pt x="353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7"/>
          <p:cNvSpPr/>
          <p:nvPr/>
        </p:nvSpPr>
        <p:spPr>
          <a:xfrm>
            <a:off x="6502631" y="3503142"/>
            <a:ext cx="235519" cy="248365"/>
          </a:xfrm>
          <a:custGeom>
            <a:avLst/>
            <a:gdLst/>
            <a:ahLst/>
            <a:cxnLst/>
            <a:rect l="l" t="t" r="r" b="b"/>
            <a:pathLst>
              <a:path w="604" h="634" extrusionOk="0">
                <a:moveTo>
                  <a:pt x="530" y="0"/>
                </a:moveTo>
                <a:lnTo>
                  <a:pt x="530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71"/>
                  <a:pt x="29" y="516"/>
                  <a:pt x="74" y="516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191" y="589"/>
                  <a:pt x="191" y="589"/>
                  <a:pt x="191" y="589"/>
                </a:cubicBezTo>
                <a:cubicBezTo>
                  <a:pt x="177" y="589"/>
                  <a:pt x="177" y="604"/>
                  <a:pt x="177" y="604"/>
                </a:cubicBezTo>
                <a:cubicBezTo>
                  <a:pt x="177" y="619"/>
                  <a:pt x="177" y="633"/>
                  <a:pt x="191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41" y="633"/>
                  <a:pt x="441" y="619"/>
                  <a:pt x="441" y="604"/>
                </a:cubicBezTo>
                <a:cubicBezTo>
                  <a:pt x="441" y="604"/>
                  <a:pt x="441" y="589"/>
                  <a:pt x="427" y="589"/>
                </a:cubicBezTo>
                <a:cubicBezTo>
                  <a:pt x="383" y="589"/>
                  <a:pt x="383" y="589"/>
                  <a:pt x="383" y="589"/>
                </a:cubicBezTo>
                <a:cubicBezTo>
                  <a:pt x="383" y="516"/>
                  <a:pt x="383" y="516"/>
                  <a:pt x="383" y="516"/>
                </a:cubicBezTo>
                <a:cubicBezTo>
                  <a:pt x="530" y="516"/>
                  <a:pt x="530" y="516"/>
                  <a:pt x="530" y="516"/>
                </a:cubicBezTo>
                <a:cubicBezTo>
                  <a:pt x="574" y="516"/>
                  <a:pt x="603" y="471"/>
                  <a:pt x="603" y="427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603" y="30"/>
                  <a:pt x="574" y="0"/>
                  <a:pt x="530" y="0"/>
                </a:cubicBezTo>
                <a:close/>
                <a:moveTo>
                  <a:pt x="353" y="589"/>
                </a:moveTo>
                <a:lnTo>
                  <a:pt x="353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16"/>
                  <a:pt x="265" y="516"/>
                  <a:pt x="265" y="516"/>
                </a:cubicBezTo>
                <a:cubicBezTo>
                  <a:pt x="353" y="516"/>
                  <a:pt x="353" y="516"/>
                  <a:pt x="353" y="516"/>
                </a:cubicBezTo>
                <a:lnTo>
                  <a:pt x="353" y="589"/>
                </a:lnTo>
                <a:close/>
                <a:moveTo>
                  <a:pt x="559" y="427"/>
                </a:moveTo>
                <a:lnTo>
                  <a:pt x="559" y="427"/>
                </a:lnTo>
                <a:cubicBezTo>
                  <a:pt x="559" y="457"/>
                  <a:pt x="545" y="471"/>
                  <a:pt x="530" y="471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59" y="471"/>
                  <a:pt x="29" y="457"/>
                  <a:pt x="29" y="427"/>
                </a:cubicBezTo>
                <a:cubicBezTo>
                  <a:pt x="29" y="398"/>
                  <a:pt x="29" y="398"/>
                  <a:pt x="29" y="398"/>
                </a:cubicBezTo>
                <a:cubicBezTo>
                  <a:pt x="559" y="398"/>
                  <a:pt x="559" y="398"/>
                  <a:pt x="559" y="398"/>
                </a:cubicBezTo>
                <a:lnTo>
                  <a:pt x="559" y="427"/>
                </a:lnTo>
                <a:close/>
                <a:moveTo>
                  <a:pt x="559" y="354"/>
                </a:moveTo>
                <a:lnTo>
                  <a:pt x="559" y="354"/>
                </a:lnTo>
                <a:cubicBezTo>
                  <a:pt x="29" y="354"/>
                  <a:pt x="29" y="354"/>
                  <a:pt x="29" y="35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4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59" y="59"/>
                  <a:pt x="559" y="74"/>
                </a:cubicBezTo>
                <a:lnTo>
                  <a:pt x="559" y="3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37"/>
          <p:cNvSpPr/>
          <p:nvPr/>
        </p:nvSpPr>
        <p:spPr>
          <a:xfrm>
            <a:off x="6137221" y="3503142"/>
            <a:ext cx="171286" cy="248365"/>
          </a:xfrm>
          <a:custGeom>
            <a:avLst/>
            <a:gdLst/>
            <a:ahLst/>
            <a:cxnLst/>
            <a:rect l="l" t="t" r="r" b="b"/>
            <a:pathLst>
              <a:path w="442" h="634" extrusionOk="0">
                <a:moveTo>
                  <a:pt x="368" y="0"/>
                </a:moveTo>
                <a:lnTo>
                  <a:pt x="368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368" y="633"/>
                  <a:pt x="368" y="633"/>
                  <a:pt x="368" y="633"/>
                </a:cubicBezTo>
                <a:cubicBezTo>
                  <a:pt x="412" y="633"/>
                  <a:pt x="441" y="589"/>
                  <a:pt x="441" y="545"/>
                </a:cubicBezTo>
                <a:cubicBezTo>
                  <a:pt x="441" y="74"/>
                  <a:pt x="441" y="74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lose/>
                <a:moveTo>
                  <a:pt x="412" y="545"/>
                </a:moveTo>
                <a:lnTo>
                  <a:pt x="412" y="545"/>
                </a:lnTo>
                <a:cubicBezTo>
                  <a:pt x="412" y="574"/>
                  <a:pt x="382" y="589"/>
                  <a:pt x="368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412" y="486"/>
                  <a:pt x="412" y="486"/>
                  <a:pt x="412" y="486"/>
                </a:cubicBezTo>
                <a:lnTo>
                  <a:pt x="412" y="545"/>
                </a:lnTo>
                <a:close/>
                <a:moveTo>
                  <a:pt x="412" y="457"/>
                </a:moveTo>
                <a:lnTo>
                  <a:pt x="412" y="457"/>
                </a:lnTo>
                <a:cubicBezTo>
                  <a:pt x="29" y="457"/>
                  <a:pt x="29" y="457"/>
                  <a:pt x="29" y="457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412" y="133"/>
                  <a:pt x="412" y="133"/>
                  <a:pt x="412" y="133"/>
                </a:cubicBezTo>
                <a:lnTo>
                  <a:pt x="412" y="457"/>
                </a:lnTo>
                <a:close/>
                <a:moveTo>
                  <a:pt x="412" y="103"/>
                </a:moveTo>
                <a:lnTo>
                  <a:pt x="412" y="103"/>
                </a:lnTo>
                <a:cubicBezTo>
                  <a:pt x="29" y="103"/>
                  <a:pt x="29" y="103"/>
                  <a:pt x="29" y="103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368" y="44"/>
                  <a:pt x="368" y="44"/>
                  <a:pt x="368" y="44"/>
                </a:cubicBezTo>
                <a:cubicBezTo>
                  <a:pt x="382" y="44"/>
                  <a:pt x="412" y="59"/>
                  <a:pt x="412" y="74"/>
                </a:cubicBezTo>
                <a:lnTo>
                  <a:pt x="412" y="103"/>
                </a:lnTo>
                <a:close/>
                <a:moveTo>
                  <a:pt x="221" y="574"/>
                </a:moveTo>
                <a:lnTo>
                  <a:pt x="221" y="574"/>
                </a:lnTo>
                <a:cubicBezTo>
                  <a:pt x="235" y="574"/>
                  <a:pt x="250" y="560"/>
                  <a:pt x="250" y="545"/>
                </a:cubicBezTo>
                <a:cubicBezTo>
                  <a:pt x="250" y="530"/>
                  <a:pt x="235" y="516"/>
                  <a:pt x="221" y="516"/>
                </a:cubicBezTo>
                <a:cubicBezTo>
                  <a:pt x="206" y="516"/>
                  <a:pt x="191" y="530"/>
                  <a:pt x="191" y="545"/>
                </a:cubicBezTo>
                <a:cubicBezTo>
                  <a:pt x="191" y="560"/>
                  <a:pt x="206" y="574"/>
                  <a:pt x="221" y="57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37"/>
          <p:cNvSpPr/>
          <p:nvPr/>
        </p:nvSpPr>
        <p:spPr>
          <a:xfrm>
            <a:off x="5758965" y="3503142"/>
            <a:ext cx="137029" cy="248365"/>
          </a:xfrm>
          <a:custGeom>
            <a:avLst/>
            <a:gdLst/>
            <a:ahLst/>
            <a:cxnLst/>
            <a:rect l="l" t="t" r="r" b="b"/>
            <a:pathLst>
              <a:path w="354" h="634" extrusionOk="0">
                <a:moveTo>
                  <a:pt x="177" y="545"/>
                </a:moveTo>
                <a:lnTo>
                  <a:pt x="177" y="545"/>
                </a:lnTo>
                <a:cubicBezTo>
                  <a:pt x="206" y="545"/>
                  <a:pt x="221" y="530"/>
                  <a:pt x="221" y="516"/>
                </a:cubicBezTo>
                <a:cubicBezTo>
                  <a:pt x="221" y="486"/>
                  <a:pt x="206" y="471"/>
                  <a:pt x="177" y="471"/>
                </a:cubicBezTo>
                <a:cubicBezTo>
                  <a:pt x="162" y="471"/>
                  <a:pt x="147" y="486"/>
                  <a:pt x="147" y="516"/>
                </a:cubicBezTo>
                <a:cubicBezTo>
                  <a:pt x="147" y="530"/>
                  <a:pt x="162" y="545"/>
                  <a:pt x="177" y="545"/>
                </a:cubicBezTo>
                <a:close/>
                <a:moveTo>
                  <a:pt x="280" y="0"/>
                </a:moveTo>
                <a:lnTo>
                  <a:pt x="28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280" y="633"/>
                  <a:pt x="280" y="633"/>
                  <a:pt x="280" y="633"/>
                </a:cubicBezTo>
                <a:cubicBezTo>
                  <a:pt x="324" y="633"/>
                  <a:pt x="353" y="589"/>
                  <a:pt x="353" y="545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53" y="30"/>
                  <a:pt x="324" y="0"/>
                  <a:pt x="280" y="0"/>
                </a:cubicBezTo>
                <a:close/>
                <a:moveTo>
                  <a:pt x="324" y="545"/>
                </a:moveTo>
                <a:lnTo>
                  <a:pt x="324" y="545"/>
                </a:lnTo>
                <a:cubicBezTo>
                  <a:pt x="324" y="574"/>
                  <a:pt x="294" y="589"/>
                  <a:pt x="28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427"/>
                  <a:pt x="44" y="427"/>
                  <a:pt x="44" y="427"/>
                </a:cubicBezTo>
                <a:cubicBezTo>
                  <a:pt x="324" y="427"/>
                  <a:pt x="324" y="427"/>
                  <a:pt x="324" y="427"/>
                </a:cubicBezTo>
                <a:lnTo>
                  <a:pt x="324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4" y="398"/>
                  <a:pt x="44" y="398"/>
                  <a:pt x="44" y="39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324" y="133"/>
                  <a:pt x="324" y="133"/>
                  <a:pt x="324" y="133"/>
                </a:cubicBezTo>
                <a:lnTo>
                  <a:pt x="324" y="398"/>
                </a:lnTo>
                <a:close/>
                <a:moveTo>
                  <a:pt x="324" y="103"/>
                </a:moveTo>
                <a:lnTo>
                  <a:pt x="324" y="103"/>
                </a:lnTo>
                <a:cubicBezTo>
                  <a:pt x="44" y="103"/>
                  <a:pt x="44" y="103"/>
                  <a:pt x="44" y="103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4"/>
                  <a:pt x="89" y="44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94" y="44"/>
                  <a:pt x="324" y="59"/>
                  <a:pt x="324" y="74"/>
                </a:cubicBezTo>
                <a:lnTo>
                  <a:pt x="324" y="10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7"/>
          <p:cNvSpPr/>
          <p:nvPr/>
        </p:nvSpPr>
        <p:spPr>
          <a:xfrm>
            <a:off x="5335031" y="3503142"/>
            <a:ext cx="195552" cy="248365"/>
          </a:xfrm>
          <a:custGeom>
            <a:avLst/>
            <a:gdLst/>
            <a:ahLst/>
            <a:cxnLst/>
            <a:rect l="l" t="t" r="r" b="b"/>
            <a:pathLst>
              <a:path w="501" h="634" extrusionOk="0">
                <a:moveTo>
                  <a:pt x="382" y="516"/>
                </a:moveTo>
                <a:lnTo>
                  <a:pt x="382" y="516"/>
                </a:lnTo>
                <a:cubicBezTo>
                  <a:pt x="382" y="516"/>
                  <a:pt x="368" y="516"/>
                  <a:pt x="368" y="530"/>
                </a:cubicBezTo>
                <a:cubicBezTo>
                  <a:pt x="368" y="545"/>
                  <a:pt x="382" y="545"/>
                  <a:pt x="382" y="545"/>
                </a:cubicBezTo>
                <a:cubicBezTo>
                  <a:pt x="397" y="545"/>
                  <a:pt x="412" y="545"/>
                  <a:pt x="412" y="530"/>
                </a:cubicBezTo>
                <a:cubicBezTo>
                  <a:pt x="412" y="516"/>
                  <a:pt x="397" y="516"/>
                  <a:pt x="382" y="516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94" y="427"/>
                  <a:pt x="294" y="442"/>
                  <a:pt x="294" y="457"/>
                </a:cubicBezTo>
                <a:cubicBezTo>
                  <a:pt x="294" y="457"/>
                  <a:pt x="294" y="471"/>
                  <a:pt x="309" y="471"/>
                </a:cubicBezTo>
                <a:cubicBezTo>
                  <a:pt x="324" y="471"/>
                  <a:pt x="324" y="457"/>
                  <a:pt x="324" y="457"/>
                </a:cubicBezTo>
                <a:cubicBezTo>
                  <a:pt x="324" y="442"/>
                  <a:pt x="324" y="427"/>
                  <a:pt x="309" y="427"/>
                </a:cubicBezTo>
                <a:close/>
                <a:moveTo>
                  <a:pt x="294" y="516"/>
                </a:moveTo>
                <a:lnTo>
                  <a:pt x="294" y="516"/>
                </a:lnTo>
                <a:cubicBezTo>
                  <a:pt x="280" y="516"/>
                  <a:pt x="265" y="516"/>
                  <a:pt x="265" y="530"/>
                </a:cubicBezTo>
                <a:cubicBezTo>
                  <a:pt x="265" y="545"/>
                  <a:pt x="280" y="545"/>
                  <a:pt x="294" y="545"/>
                </a:cubicBezTo>
                <a:cubicBezTo>
                  <a:pt x="294" y="545"/>
                  <a:pt x="309" y="545"/>
                  <a:pt x="309" y="530"/>
                </a:cubicBezTo>
                <a:cubicBezTo>
                  <a:pt x="309" y="516"/>
                  <a:pt x="294" y="516"/>
                  <a:pt x="294" y="516"/>
                </a:cubicBezTo>
                <a:close/>
                <a:moveTo>
                  <a:pt x="177" y="471"/>
                </a:moveTo>
                <a:lnTo>
                  <a:pt x="177" y="471"/>
                </a:lnTo>
                <a:cubicBezTo>
                  <a:pt x="147" y="471"/>
                  <a:pt x="147" y="471"/>
                  <a:pt x="147" y="471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147" y="442"/>
                  <a:pt x="147" y="427"/>
                  <a:pt x="132" y="427"/>
                </a:cubicBezTo>
                <a:cubicBezTo>
                  <a:pt x="118" y="427"/>
                  <a:pt x="118" y="442"/>
                  <a:pt x="118" y="457"/>
                </a:cubicBezTo>
                <a:cubicBezTo>
                  <a:pt x="118" y="471"/>
                  <a:pt x="118" y="471"/>
                  <a:pt x="118" y="471"/>
                </a:cubicBezTo>
                <a:cubicBezTo>
                  <a:pt x="88" y="471"/>
                  <a:pt x="88" y="471"/>
                  <a:pt x="88" y="471"/>
                </a:cubicBezTo>
                <a:lnTo>
                  <a:pt x="73" y="486"/>
                </a:lnTo>
                <a:cubicBezTo>
                  <a:pt x="73" y="501"/>
                  <a:pt x="88" y="516"/>
                  <a:pt x="88" y="516"/>
                </a:cubicBezTo>
                <a:cubicBezTo>
                  <a:pt x="118" y="516"/>
                  <a:pt x="118" y="516"/>
                  <a:pt x="118" y="516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118" y="545"/>
                  <a:pt x="118" y="545"/>
                  <a:pt x="132" y="545"/>
                </a:cubicBezTo>
                <a:cubicBezTo>
                  <a:pt x="147" y="545"/>
                  <a:pt x="147" y="545"/>
                  <a:pt x="147" y="530"/>
                </a:cubicBezTo>
                <a:cubicBezTo>
                  <a:pt x="147" y="516"/>
                  <a:pt x="147" y="516"/>
                  <a:pt x="147" y="516"/>
                </a:cubicBezTo>
                <a:cubicBezTo>
                  <a:pt x="177" y="516"/>
                  <a:pt x="177" y="516"/>
                  <a:pt x="177" y="516"/>
                </a:cubicBezTo>
                <a:cubicBezTo>
                  <a:pt x="177" y="516"/>
                  <a:pt x="191" y="501"/>
                  <a:pt x="191" y="486"/>
                </a:cubicBezTo>
                <a:lnTo>
                  <a:pt x="177" y="471"/>
                </a:lnTo>
                <a:close/>
                <a:moveTo>
                  <a:pt x="427" y="0"/>
                </a:moveTo>
                <a:lnTo>
                  <a:pt x="427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71" y="633"/>
                  <a:pt x="500" y="589"/>
                  <a:pt x="500" y="545"/>
                </a:cubicBezTo>
                <a:cubicBezTo>
                  <a:pt x="500" y="74"/>
                  <a:pt x="500" y="74"/>
                  <a:pt x="500" y="74"/>
                </a:cubicBezTo>
                <a:cubicBezTo>
                  <a:pt x="500" y="30"/>
                  <a:pt x="471" y="0"/>
                  <a:pt x="427" y="0"/>
                </a:cubicBez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74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4"/>
                </a:cubicBezTo>
                <a:lnTo>
                  <a:pt x="471" y="545"/>
                </a:lnTo>
                <a:close/>
                <a:moveTo>
                  <a:pt x="412" y="427"/>
                </a:moveTo>
                <a:lnTo>
                  <a:pt x="412" y="427"/>
                </a:lnTo>
                <a:cubicBezTo>
                  <a:pt x="397" y="427"/>
                  <a:pt x="382" y="442"/>
                  <a:pt x="382" y="457"/>
                </a:cubicBezTo>
                <a:cubicBezTo>
                  <a:pt x="382" y="457"/>
                  <a:pt x="397" y="471"/>
                  <a:pt x="412" y="471"/>
                </a:cubicBezTo>
                <a:lnTo>
                  <a:pt x="427" y="457"/>
                </a:lnTo>
                <a:cubicBezTo>
                  <a:pt x="427" y="442"/>
                  <a:pt x="412" y="427"/>
                  <a:pt x="412" y="427"/>
                </a:cubicBezTo>
                <a:close/>
                <a:moveTo>
                  <a:pt x="382" y="74"/>
                </a:moveTo>
                <a:lnTo>
                  <a:pt x="382" y="74"/>
                </a:lnTo>
                <a:cubicBezTo>
                  <a:pt x="118" y="74"/>
                  <a:pt x="118" y="74"/>
                  <a:pt x="118" y="74"/>
                </a:cubicBezTo>
                <a:cubicBezTo>
                  <a:pt x="88" y="74"/>
                  <a:pt x="73" y="103"/>
                  <a:pt x="73" y="118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73" y="368"/>
                  <a:pt x="88" y="398"/>
                  <a:pt x="118" y="398"/>
                </a:cubicBezTo>
                <a:cubicBezTo>
                  <a:pt x="382" y="398"/>
                  <a:pt x="382" y="398"/>
                  <a:pt x="382" y="398"/>
                </a:cubicBezTo>
                <a:cubicBezTo>
                  <a:pt x="412" y="398"/>
                  <a:pt x="427" y="368"/>
                  <a:pt x="427" y="354"/>
                </a:cubicBezTo>
                <a:cubicBezTo>
                  <a:pt x="427" y="118"/>
                  <a:pt x="427" y="118"/>
                  <a:pt x="427" y="118"/>
                </a:cubicBezTo>
                <a:cubicBezTo>
                  <a:pt x="427" y="103"/>
                  <a:pt x="412" y="74"/>
                  <a:pt x="382" y="74"/>
                </a:cubicBezTo>
                <a:close/>
                <a:moveTo>
                  <a:pt x="382" y="339"/>
                </a:moveTo>
                <a:lnTo>
                  <a:pt x="382" y="339"/>
                </a:lnTo>
                <a:cubicBezTo>
                  <a:pt x="382" y="339"/>
                  <a:pt x="382" y="354"/>
                  <a:pt x="368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118" y="354"/>
                  <a:pt x="118" y="339"/>
                  <a:pt x="118" y="339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18"/>
                  <a:pt x="132" y="118"/>
                </a:cubicBezTo>
                <a:cubicBezTo>
                  <a:pt x="368" y="118"/>
                  <a:pt x="368" y="118"/>
                  <a:pt x="368" y="118"/>
                </a:cubicBezTo>
                <a:cubicBezTo>
                  <a:pt x="382" y="118"/>
                  <a:pt x="382" y="133"/>
                  <a:pt x="382" y="133"/>
                </a:cubicBezTo>
                <a:lnTo>
                  <a:pt x="382" y="3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7"/>
          <p:cNvSpPr/>
          <p:nvPr/>
        </p:nvSpPr>
        <p:spPr>
          <a:xfrm>
            <a:off x="4911098" y="3555955"/>
            <a:ext cx="246937" cy="137029"/>
          </a:xfrm>
          <a:custGeom>
            <a:avLst/>
            <a:gdLst/>
            <a:ahLst/>
            <a:cxnLst/>
            <a:rect l="l" t="t" r="r" b="b"/>
            <a:pathLst>
              <a:path w="634" h="354" extrusionOk="0">
                <a:moveTo>
                  <a:pt x="383" y="147"/>
                </a:moveTo>
                <a:lnTo>
                  <a:pt x="383" y="147"/>
                </a:lnTo>
                <a:cubicBezTo>
                  <a:pt x="369" y="147"/>
                  <a:pt x="354" y="162"/>
                  <a:pt x="354" y="176"/>
                </a:cubicBezTo>
                <a:cubicBezTo>
                  <a:pt x="354" y="191"/>
                  <a:pt x="369" y="206"/>
                  <a:pt x="383" y="206"/>
                </a:cubicBezTo>
                <a:cubicBezTo>
                  <a:pt x="398" y="206"/>
                  <a:pt x="412" y="191"/>
                  <a:pt x="412" y="176"/>
                </a:cubicBezTo>
                <a:cubicBezTo>
                  <a:pt x="412" y="162"/>
                  <a:pt x="398" y="147"/>
                  <a:pt x="383" y="147"/>
                </a:cubicBezTo>
                <a:close/>
                <a:moveTo>
                  <a:pt x="265" y="162"/>
                </a:moveTo>
                <a:lnTo>
                  <a:pt x="265" y="162"/>
                </a:lnTo>
                <a:cubicBezTo>
                  <a:pt x="207" y="162"/>
                  <a:pt x="207" y="162"/>
                  <a:pt x="207" y="162"/>
                </a:cubicBezTo>
                <a:cubicBezTo>
                  <a:pt x="207" y="103"/>
                  <a:pt x="207" y="103"/>
                  <a:pt x="207" y="103"/>
                </a:cubicBezTo>
                <a:cubicBezTo>
                  <a:pt x="207" y="88"/>
                  <a:pt x="192" y="88"/>
                  <a:pt x="177" y="88"/>
                </a:cubicBezTo>
                <a:cubicBezTo>
                  <a:pt x="177" y="88"/>
                  <a:pt x="162" y="88"/>
                  <a:pt x="162" y="103"/>
                </a:cubicBezTo>
                <a:cubicBezTo>
                  <a:pt x="162" y="162"/>
                  <a:pt x="162" y="162"/>
                  <a:pt x="162" y="162"/>
                </a:cubicBezTo>
                <a:cubicBezTo>
                  <a:pt x="103" y="162"/>
                  <a:pt x="103" y="162"/>
                  <a:pt x="103" y="162"/>
                </a:cubicBezTo>
                <a:cubicBezTo>
                  <a:pt x="89" y="162"/>
                  <a:pt x="89" y="176"/>
                  <a:pt x="89" y="176"/>
                </a:cubicBezTo>
                <a:cubicBezTo>
                  <a:pt x="89" y="191"/>
                  <a:pt x="89" y="206"/>
                  <a:pt x="103" y="206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2" y="265"/>
                  <a:pt x="162" y="265"/>
                  <a:pt x="162" y="265"/>
                </a:cubicBezTo>
                <a:lnTo>
                  <a:pt x="177" y="279"/>
                </a:lnTo>
                <a:cubicBezTo>
                  <a:pt x="192" y="279"/>
                  <a:pt x="207" y="265"/>
                  <a:pt x="207" y="265"/>
                </a:cubicBezTo>
                <a:cubicBezTo>
                  <a:pt x="207" y="206"/>
                  <a:pt x="207" y="206"/>
                  <a:pt x="207" y="206"/>
                </a:cubicBezTo>
                <a:cubicBezTo>
                  <a:pt x="265" y="206"/>
                  <a:pt x="265" y="206"/>
                  <a:pt x="265" y="206"/>
                </a:cubicBezTo>
                <a:cubicBezTo>
                  <a:pt x="265" y="206"/>
                  <a:pt x="280" y="191"/>
                  <a:pt x="280" y="176"/>
                </a:cubicBezTo>
                <a:lnTo>
                  <a:pt x="265" y="162"/>
                </a:lnTo>
                <a:close/>
                <a:moveTo>
                  <a:pt x="442" y="221"/>
                </a:moveTo>
                <a:lnTo>
                  <a:pt x="442" y="221"/>
                </a:lnTo>
                <a:cubicBezTo>
                  <a:pt x="428" y="221"/>
                  <a:pt x="412" y="235"/>
                  <a:pt x="412" y="250"/>
                </a:cubicBezTo>
                <a:cubicBezTo>
                  <a:pt x="412" y="265"/>
                  <a:pt x="428" y="279"/>
                  <a:pt x="442" y="279"/>
                </a:cubicBezTo>
                <a:cubicBezTo>
                  <a:pt x="457" y="279"/>
                  <a:pt x="471" y="265"/>
                  <a:pt x="471" y="250"/>
                </a:cubicBezTo>
                <a:cubicBezTo>
                  <a:pt x="471" y="235"/>
                  <a:pt x="457" y="221"/>
                  <a:pt x="442" y="221"/>
                </a:cubicBezTo>
                <a:close/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59" y="0"/>
                  <a:pt x="0" y="58"/>
                  <a:pt x="0" y="117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309"/>
                  <a:pt x="59" y="353"/>
                  <a:pt x="118" y="353"/>
                </a:cubicBezTo>
                <a:cubicBezTo>
                  <a:pt x="516" y="353"/>
                  <a:pt x="516" y="353"/>
                  <a:pt x="516" y="353"/>
                </a:cubicBezTo>
                <a:cubicBezTo>
                  <a:pt x="575" y="353"/>
                  <a:pt x="633" y="309"/>
                  <a:pt x="633" y="235"/>
                </a:cubicBezTo>
                <a:cubicBezTo>
                  <a:pt x="633" y="117"/>
                  <a:pt x="633" y="117"/>
                  <a:pt x="633" y="117"/>
                </a:cubicBezTo>
                <a:cubicBezTo>
                  <a:pt x="633" y="58"/>
                  <a:pt x="575" y="0"/>
                  <a:pt x="516" y="0"/>
                </a:cubicBezTo>
                <a:close/>
                <a:moveTo>
                  <a:pt x="589" y="235"/>
                </a:moveTo>
                <a:lnTo>
                  <a:pt x="589" y="235"/>
                </a:lnTo>
                <a:cubicBezTo>
                  <a:pt x="589" y="279"/>
                  <a:pt x="560" y="324"/>
                  <a:pt x="516" y="324"/>
                </a:cubicBezTo>
                <a:cubicBezTo>
                  <a:pt x="118" y="324"/>
                  <a:pt x="118" y="324"/>
                  <a:pt x="118" y="324"/>
                </a:cubicBezTo>
                <a:cubicBezTo>
                  <a:pt x="74" y="324"/>
                  <a:pt x="45" y="279"/>
                  <a:pt x="45" y="235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5" y="74"/>
                  <a:pt x="74" y="44"/>
                  <a:pt x="118" y="44"/>
                </a:cubicBezTo>
                <a:cubicBezTo>
                  <a:pt x="516" y="44"/>
                  <a:pt x="516" y="44"/>
                  <a:pt x="516" y="44"/>
                </a:cubicBezTo>
                <a:cubicBezTo>
                  <a:pt x="560" y="44"/>
                  <a:pt x="589" y="74"/>
                  <a:pt x="589" y="117"/>
                </a:cubicBezTo>
                <a:lnTo>
                  <a:pt x="589" y="235"/>
                </a:ln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16" y="162"/>
                  <a:pt x="501" y="176"/>
                  <a:pt x="501" y="191"/>
                </a:cubicBezTo>
                <a:cubicBezTo>
                  <a:pt x="501" y="206"/>
                  <a:pt x="516" y="221"/>
                  <a:pt x="530" y="221"/>
                </a:cubicBezTo>
                <a:cubicBezTo>
                  <a:pt x="545" y="221"/>
                  <a:pt x="560" y="206"/>
                  <a:pt x="560" y="191"/>
                </a:cubicBezTo>
                <a:cubicBezTo>
                  <a:pt x="560" y="176"/>
                  <a:pt x="545" y="162"/>
                  <a:pt x="530" y="162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457" y="88"/>
                  <a:pt x="442" y="103"/>
                  <a:pt x="442" y="117"/>
                </a:cubicBezTo>
                <a:cubicBezTo>
                  <a:pt x="442" y="132"/>
                  <a:pt x="457" y="147"/>
                  <a:pt x="471" y="147"/>
                </a:cubicBezTo>
                <a:cubicBezTo>
                  <a:pt x="486" y="147"/>
                  <a:pt x="501" y="132"/>
                  <a:pt x="501" y="117"/>
                </a:cubicBezTo>
                <a:cubicBezTo>
                  <a:pt x="501" y="103"/>
                  <a:pt x="486" y="88"/>
                  <a:pt x="471" y="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37"/>
          <p:cNvSpPr/>
          <p:nvPr/>
        </p:nvSpPr>
        <p:spPr>
          <a:xfrm>
            <a:off x="4517141" y="3543109"/>
            <a:ext cx="246937" cy="167003"/>
          </a:xfrm>
          <a:custGeom>
            <a:avLst/>
            <a:gdLst/>
            <a:ahLst/>
            <a:cxnLst/>
            <a:rect l="l" t="t" r="r" b="b"/>
            <a:pathLst>
              <a:path w="634" h="428" extrusionOk="0">
                <a:moveTo>
                  <a:pt x="103" y="265"/>
                </a:moveTo>
                <a:lnTo>
                  <a:pt x="103" y="265"/>
                </a:lnTo>
                <a:cubicBezTo>
                  <a:pt x="88" y="265"/>
                  <a:pt x="73" y="280"/>
                  <a:pt x="73" y="295"/>
                </a:cubicBezTo>
                <a:cubicBezTo>
                  <a:pt x="73" y="295"/>
                  <a:pt x="88" y="309"/>
                  <a:pt x="103" y="309"/>
                </a:cubicBezTo>
                <a:lnTo>
                  <a:pt x="117" y="295"/>
                </a:lnTo>
                <a:cubicBezTo>
                  <a:pt x="117" y="280"/>
                  <a:pt x="103" y="265"/>
                  <a:pt x="103" y="265"/>
                </a:cubicBezTo>
                <a:close/>
                <a:moveTo>
                  <a:pt x="456" y="74"/>
                </a:moveTo>
                <a:lnTo>
                  <a:pt x="456" y="74"/>
                </a:lnTo>
                <a:cubicBezTo>
                  <a:pt x="176" y="74"/>
                  <a:pt x="176" y="74"/>
                  <a:pt x="176" y="74"/>
                </a:cubicBezTo>
                <a:cubicBezTo>
                  <a:pt x="162" y="74"/>
                  <a:pt x="162" y="88"/>
                  <a:pt x="162" y="88"/>
                </a:cubicBezTo>
                <a:cubicBezTo>
                  <a:pt x="162" y="324"/>
                  <a:pt x="162" y="324"/>
                  <a:pt x="162" y="324"/>
                </a:cubicBezTo>
                <a:cubicBezTo>
                  <a:pt x="162" y="339"/>
                  <a:pt x="162" y="354"/>
                  <a:pt x="176" y="354"/>
                </a:cubicBezTo>
                <a:cubicBezTo>
                  <a:pt x="456" y="354"/>
                  <a:pt x="456" y="354"/>
                  <a:pt x="456" y="354"/>
                </a:cubicBezTo>
                <a:cubicBezTo>
                  <a:pt x="456" y="354"/>
                  <a:pt x="471" y="339"/>
                  <a:pt x="471" y="324"/>
                </a:cubicBezTo>
                <a:cubicBezTo>
                  <a:pt x="471" y="88"/>
                  <a:pt x="471" y="88"/>
                  <a:pt x="471" y="88"/>
                </a:cubicBezTo>
                <a:lnTo>
                  <a:pt x="456" y="74"/>
                </a:lnTo>
                <a:close/>
                <a:moveTo>
                  <a:pt x="426" y="295"/>
                </a:moveTo>
                <a:lnTo>
                  <a:pt x="426" y="295"/>
                </a:lnTo>
                <a:cubicBezTo>
                  <a:pt x="426" y="295"/>
                  <a:pt x="426" y="309"/>
                  <a:pt x="412" y="309"/>
                </a:cubicBezTo>
                <a:cubicBezTo>
                  <a:pt x="221" y="309"/>
                  <a:pt x="221" y="309"/>
                  <a:pt x="221" y="309"/>
                </a:cubicBezTo>
                <a:cubicBezTo>
                  <a:pt x="206" y="309"/>
                  <a:pt x="191" y="295"/>
                  <a:pt x="191" y="295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191" y="118"/>
                  <a:pt x="206" y="118"/>
                  <a:pt x="221" y="118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26" y="118"/>
                  <a:pt x="426" y="118"/>
                  <a:pt x="426" y="133"/>
                </a:cubicBezTo>
                <a:lnTo>
                  <a:pt x="426" y="295"/>
                </a:lnTo>
                <a:close/>
                <a:moveTo>
                  <a:pt x="103" y="192"/>
                </a:moveTo>
                <a:lnTo>
                  <a:pt x="103" y="192"/>
                </a:lnTo>
                <a:cubicBezTo>
                  <a:pt x="88" y="192"/>
                  <a:pt x="73" y="206"/>
                  <a:pt x="73" y="206"/>
                </a:cubicBezTo>
                <a:cubicBezTo>
                  <a:pt x="73" y="221"/>
                  <a:pt x="88" y="236"/>
                  <a:pt x="103" y="236"/>
                </a:cubicBezTo>
                <a:cubicBezTo>
                  <a:pt x="103" y="236"/>
                  <a:pt x="117" y="221"/>
                  <a:pt x="117" y="206"/>
                </a:cubicBezTo>
                <a:lnTo>
                  <a:pt x="103" y="192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98"/>
                  <a:pt x="29" y="427"/>
                  <a:pt x="73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88" y="427"/>
                  <a:pt x="633" y="398"/>
                  <a:pt x="633" y="354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54"/>
                </a:moveTo>
                <a:lnTo>
                  <a:pt x="588" y="354"/>
                </a:lnTo>
                <a:cubicBezTo>
                  <a:pt x="588" y="368"/>
                  <a:pt x="574" y="383"/>
                  <a:pt x="544" y="383"/>
                </a:cubicBezTo>
                <a:cubicBezTo>
                  <a:pt x="73" y="383"/>
                  <a:pt x="73" y="383"/>
                  <a:pt x="73" y="383"/>
                </a:cubicBezTo>
                <a:cubicBezTo>
                  <a:pt x="58" y="383"/>
                  <a:pt x="44" y="368"/>
                  <a:pt x="44" y="354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30"/>
                  <a:pt x="73" y="30"/>
                </a:cubicBezTo>
                <a:cubicBezTo>
                  <a:pt x="544" y="30"/>
                  <a:pt x="544" y="30"/>
                  <a:pt x="544" y="30"/>
                </a:cubicBezTo>
                <a:cubicBezTo>
                  <a:pt x="574" y="30"/>
                  <a:pt x="588" y="59"/>
                  <a:pt x="588" y="74"/>
                </a:cubicBezTo>
                <a:lnTo>
                  <a:pt x="588" y="354"/>
                </a:lnTo>
                <a:close/>
                <a:moveTo>
                  <a:pt x="530" y="192"/>
                </a:moveTo>
                <a:lnTo>
                  <a:pt x="530" y="192"/>
                </a:lnTo>
                <a:cubicBezTo>
                  <a:pt x="515" y="192"/>
                  <a:pt x="515" y="206"/>
                  <a:pt x="515" y="206"/>
                </a:cubicBezTo>
                <a:cubicBezTo>
                  <a:pt x="515" y="221"/>
                  <a:pt x="515" y="236"/>
                  <a:pt x="530" y="236"/>
                </a:cubicBezTo>
                <a:cubicBezTo>
                  <a:pt x="544" y="236"/>
                  <a:pt x="544" y="221"/>
                  <a:pt x="544" y="206"/>
                </a:cubicBezTo>
                <a:cubicBezTo>
                  <a:pt x="544" y="206"/>
                  <a:pt x="544" y="192"/>
                  <a:pt x="530" y="192"/>
                </a:cubicBezTo>
                <a:close/>
                <a:moveTo>
                  <a:pt x="530" y="265"/>
                </a:moveTo>
                <a:lnTo>
                  <a:pt x="530" y="265"/>
                </a:lnTo>
                <a:cubicBezTo>
                  <a:pt x="515" y="265"/>
                  <a:pt x="515" y="280"/>
                  <a:pt x="515" y="295"/>
                </a:cubicBezTo>
                <a:cubicBezTo>
                  <a:pt x="515" y="295"/>
                  <a:pt x="515" y="309"/>
                  <a:pt x="530" y="309"/>
                </a:cubicBezTo>
                <a:cubicBezTo>
                  <a:pt x="544" y="309"/>
                  <a:pt x="544" y="295"/>
                  <a:pt x="544" y="295"/>
                </a:cubicBezTo>
                <a:cubicBezTo>
                  <a:pt x="544" y="280"/>
                  <a:pt x="544" y="265"/>
                  <a:pt x="530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37"/>
          <p:cNvSpPr/>
          <p:nvPr/>
        </p:nvSpPr>
        <p:spPr>
          <a:xfrm>
            <a:off x="4123183" y="3520271"/>
            <a:ext cx="239801" cy="214108"/>
          </a:xfrm>
          <a:custGeom>
            <a:avLst/>
            <a:gdLst/>
            <a:ahLst/>
            <a:cxnLst/>
            <a:rect l="l" t="t" r="r" b="b"/>
            <a:pathLst>
              <a:path w="619" h="546" extrusionOk="0">
                <a:moveTo>
                  <a:pt x="545" y="74"/>
                </a:moveTo>
                <a:lnTo>
                  <a:pt x="545" y="74"/>
                </a:lnTo>
                <a:cubicBezTo>
                  <a:pt x="486" y="74"/>
                  <a:pt x="486" y="74"/>
                  <a:pt x="486" y="74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56" y="15"/>
                  <a:pt x="44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7" y="0"/>
                  <a:pt x="162" y="15"/>
                  <a:pt x="147" y="30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4"/>
                  <a:pt x="0" y="147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5" y="545"/>
                  <a:pt x="545" y="545"/>
                  <a:pt x="545" y="545"/>
                </a:cubicBezTo>
                <a:cubicBezTo>
                  <a:pt x="589" y="545"/>
                  <a:pt x="618" y="516"/>
                  <a:pt x="618" y="472"/>
                </a:cubicBezTo>
                <a:cubicBezTo>
                  <a:pt x="618" y="147"/>
                  <a:pt x="618" y="147"/>
                  <a:pt x="618" y="147"/>
                </a:cubicBezTo>
                <a:cubicBezTo>
                  <a:pt x="618" y="104"/>
                  <a:pt x="589" y="74"/>
                  <a:pt x="545" y="74"/>
                </a:cubicBezTo>
                <a:close/>
                <a:moveTo>
                  <a:pt x="589" y="472"/>
                </a:moveTo>
                <a:lnTo>
                  <a:pt x="589" y="472"/>
                </a:lnTo>
                <a:cubicBezTo>
                  <a:pt x="589" y="486"/>
                  <a:pt x="559" y="501"/>
                  <a:pt x="545" y="501"/>
                </a:cubicBezTo>
                <a:cubicBezTo>
                  <a:pt x="73" y="501"/>
                  <a:pt x="73" y="501"/>
                  <a:pt x="73" y="501"/>
                </a:cubicBezTo>
                <a:cubicBezTo>
                  <a:pt x="59" y="501"/>
                  <a:pt x="29" y="486"/>
                  <a:pt x="29" y="472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47" y="118"/>
                  <a:pt x="147" y="118"/>
                  <a:pt x="147" y="118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91" y="45"/>
                  <a:pt x="191" y="30"/>
                  <a:pt x="206" y="30"/>
                </a:cubicBezTo>
                <a:cubicBezTo>
                  <a:pt x="412" y="30"/>
                  <a:pt x="412" y="30"/>
                  <a:pt x="412" y="30"/>
                </a:cubicBezTo>
                <a:cubicBezTo>
                  <a:pt x="427" y="30"/>
                  <a:pt x="427" y="45"/>
                  <a:pt x="441" y="74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59" y="118"/>
                  <a:pt x="589" y="133"/>
                  <a:pt x="589" y="147"/>
                </a:cubicBezTo>
                <a:lnTo>
                  <a:pt x="589" y="472"/>
                </a:lnTo>
                <a:close/>
                <a:moveTo>
                  <a:pt x="309" y="147"/>
                </a:moveTo>
                <a:lnTo>
                  <a:pt x="309" y="147"/>
                </a:lnTo>
                <a:cubicBezTo>
                  <a:pt x="221" y="147"/>
                  <a:pt x="147" y="221"/>
                  <a:pt x="147" y="310"/>
                </a:cubicBezTo>
                <a:cubicBezTo>
                  <a:pt x="147" y="398"/>
                  <a:pt x="221" y="472"/>
                  <a:pt x="309" y="472"/>
                </a:cubicBezTo>
                <a:cubicBezTo>
                  <a:pt x="398" y="472"/>
                  <a:pt x="471" y="398"/>
                  <a:pt x="471" y="310"/>
                </a:cubicBezTo>
                <a:cubicBezTo>
                  <a:pt x="471" y="221"/>
                  <a:pt x="398" y="147"/>
                  <a:pt x="309" y="147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50" y="427"/>
                  <a:pt x="191" y="368"/>
                  <a:pt x="191" y="310"/>
                </a:cubicBezTo>
                <a:cubicBezTo>
                  <a:pt x="191" y="251"/>
                  <a:pt x="250" y="192"/>
                  <a:pt x="309" y="192"/>
                </a:cubicBezTo>
                <a:cubicBezTo>
                  <a:pt x="368" y="192"/>
                  <a:pt x="427" y="251"/>
                  <a:pt x="427" y="310"/>
                </a:cubicBezTo>
                <a:cubicBezTo>
                  <a:pt x="427" y="368"/>
                  <a:pt x="368" y="427"/>
                  <a:pt x="309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37"/>
          <p:cNvSpPr/>
          <p:nvPr/>
        </p:nvSpPr>
        <p:spPr>
          <a:xfrm>
            <a:off x="3784892" y="3503142"/>
            <a:ext cx="109909" cy="248365"/>
          </a:xfrm>
          <a:custGeom>
            <a:avLst/>
            <a:gdLst/>
            <a:ahLst/>
            <a:cxnLst/>
            <a:rect l="l" t="t" r="r" b="b"/>
            <a:pathLst>
              <a:path w="281" h="634" extrusionOk="0">
                <a:moveTo>
                  <a:pt x="280" y="162"/>
                </a:moveTo>
                <a:lnTo>
                  <a:pt x="280" y="162"/>
                </a:lnTo>
                <a:cubicBezTo>
                  <a:pt x="280" y="74"/>
                  <a:pt x="207" y="0"/>
                  <a:pt x="133" y="0"/>
                </a:cubicBezTo>
                <a:cubicBezTo>
                  <a:pt x="59" y="0"/>
                  <a:pt x="0" y="74"/>
                  <a:pt x="0" y="162"/>
                </a:cubicBezTo>
                <a:cubicBezTo>
                  <a:pt x="0" y="236"/>
                  <a:pt x="45" y="295"/>
                  <a:pt x="118" y="309"/>
                </a:cubicBezTo>
                <a:lnTo>
                  <a:pt x="118" y="309"/>
                </a:lnTo>
                <a:cubicBezTo>
                  <a:pt x="118" y="604"/>
                  <a:pt x="118" y="604"/>
                  <a:pt x="118" y="604"/>
                </a:cubicBezTo>
                <a:cubicBezTo>
                  <a:pt x="118" y="619"/>
                  <a:pt x="133" y="633"/>
                  <a:pt x="133" y="633"/>
                </a:cubicBezTo>
                <a:cubicBezTo>
                  <a:pt x="148" y="633"/>
                  <a:pt x="162" y="619"/>
                  <a:pt x="162" y="604"/>
                </a:cubicBezTo>
                <a:cubicBezTo>
                  <a:pt x="162" y="309"/>
                  <a:pt x="162" y="309"/>
                  <a:pt x="162" y="309"/>
                </a:cubicBezTo>
                <a:lnTo>
                  <a:pt x="162" y="309"/>
                </a:lnTo>
                <a:cubicBezTo>
                  <a:pt x="221" y="295"/>
                  <a:pt x="280" y="236"/>
                  <a:pt x="280" y="162"/>
                </a:cubicBezTo>
                <a:close/>
                <a:moveTo>
                  <a:pt x="133" y="280"/>
                </a:moveTo>
                <a:lnTo>
                  <a:pt x="133" y="280"/>
                </a:lnTo>
                <a:cubicBezTo>
                  <a:pt x="89" y="280"/>
                  <a:pt x="45" y="221"/>
                  <a:pt x="45" y="162"/>
                </a:cubicBezTo>
                <a:cubicBezTo>
                  <a:pt x="45" y="89"/>
                  <a:pt x="89" y="44"/>
                  <a:pt x="133" y="44"/>
                </a:cubicBezTo>
                <a:cubicBezTo>
                  <a:pt x="192" y="44"/>
                  <a:pt x="236" y="89"/>
                  <a:pt x="236" y="162"/>
                </a:cubicBezTo>
                <a:cubicBezTo>
                  <a:pt x="236" y="221"/>
                  <a:pt x="192" y="280"/>
                  <a:pt x="133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37"/>
          <p:cNvSpPr/>
          <p:nvPr/>
        </p:nvSpPr>
        <p:spPr>
          <a:xfrm>
            <a:off x="3418055" y="3503142"/>
            <a:ext cx="62805" cy="248365"/>
          </a:xfrm>
          <a:custGeom>
            <a:avLst/>
            <a:gdLst/>
            <a:ahLst/>
            <a:cxnLst/>
            <a:rect l="l" t="t" r="r" b="b"/>
            <a:pathLst>
              <a:path w="163" h="634" extrusionOk="0">
                <a:moveTo>
                  <a:pt x="44" y="0"/>
                </a:moveTo>
                <a:lnTo>
                  <a:pt x="44" y="0"/>
                </a:lnTo>
                <a:cubicBezTo>
                  <a:pt x="30" y="0"/>
                  <a:pt x="30" y="0"/>
                  <a:pt x="15" y="0"/>
                </a:cubicBezTo>
                <a:lnTo>
                  <a:pt x="0" y="15"/>
                </a:lnTo>
                <a:cubicBezTo>
                  <a:pt x="0" y="604"/>
                  <a:pt x="0" y="604"/>
                  <a:pt x="0" y="604"/>
                </a:cubicBezTo>
                <a:cubicBezTo>
                  <a:pt x="0" y="619"/>
                  <a:pt x="15" y="633"/>
                  <a:pt x="15" y="633"/>
                </a:cubicBezTo>
                <a:cubicBezTo>
                  <a:pt x="30" y="633"/>
                  <a:pt x="44" y="619"/>
                  <a:pt x="44" y="604"/>
                </a:cubicBezTo>
                <a:cubicBezTo>
                  <a:pt x="44" y="354"/>
                  <a:pt x="44" y="354"/>
                  <a:pt x="44" y="354"/>
                </a:cubicBezTo>
                <a:cubicBezTo>
                  <a:pt x="44" y="354"/>
                  <a:pt x="74" y="354"/>
                  <a:pt x="162" y="354"/>
                </a:cubicBezTo>
                <a:cubicBezTo>
                  <a:pt x="162" y="118"/>
                  <a:pt x="44" y="0"/>
                  <a:pt x="44" y="0"/>
                </a:cubicBezTo>
                <a:close/>
                <a:moveTo>
                  <a:pt x="44" y="59"/>
                </a:moveTo>
                <a:lnTo>
                  <a:pt x="44" y="59"/>
                </a:lnTo>
                <a:cubicBezTo>
                  <a:pt x="44" y="59"/>
                  <a:pt x="118" y="191"/>
                  <a:pt x="118" y="309"/>
                </a:cubicBezTo>
                <a:cubicBezTo>
                  <a:pt x="59" y="309"/>
                  <a:pt x="44" y="309"/>
                  <a:pt x="44" y="309"/>
                </a:cubicBezTo>
                <a:lnTo>
                  <a:pt x="44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37"/>
          <p:cNvSpPr/>
          <p:nvPr/>
        </p:nvSpPr>
        <p:spPr>
          <a:xfrm>
            <a:off x="3011250" y="3503142"/>
            <a:ext cx="81361" cy="248365"/>
          </a:xfrm>
          <a:custGeom>
            <a:avLst/>
            <a:gdLst/>
            <a:ahLst/>
            <a:cxnLst/>
            <a:rect l="l" t="t" r="r" b="b"/>
            <a:pathLst>
              <a:path w="207" h="634" extrusionOk="0">
                <a:moveTo>
                  <a:pt x="176" y="0"/>
                </a:moveTo>
                <a:lnTo>
                  <a:pt x="176" y="0"/>
                </a:lnTo>
                <a:lnTo>
                  <a:pt x="162" y="15"/>
                </a:lnTo>
                <a:cubicBezTo>
                  <a:pt x="162" y="162"/>
                  <a:pt x="162" y="162"/>
                  <a:pt x="162" y="162"/>
                </a:cubicBezTo>
                <a:cubicBezTo>
                  <a:pt x="162" y="191"/>
                  <a:pt x="147" y="207"/>
                  <a:pt x="118" y="20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0"/>
                  <a:pt x="103" y="0"/>
                </a:cubicBezTo>
                <a:cubicBezTo>
                  <a:pt x="88" y="0"/>
                  <a:pt x="88" y="15"/>
                  <a:pt x="88" y="15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59" y="207"/>
                  <a:pt x="44" y="191"/>
                  <a:pt x="44" y="162"/>
                </a:cubicBezTo>
                <a:cubicBezTo>
                  <a:pt x="44" y="15"/>
                  <a:pt x="44" y="15"/>
                  <a:pt x="44" y="15"/>
                </a:cubicBezTo>
                <a:lnTo>
                  <a:pt x="29" y="0"/>
                </a:lnTo>
                <a:cubicBezTo>
                  <a:pt x="15" y="0"/>
                  <a:pt x="0" y="15"/>
                  <a:pt x="0" y="15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207"/>
                  <a:pt x="44" y="250"/>
                  <a:pt x="88" y="250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19"/>
                  <a:pt x="88" y="633"/>
                  <a:pt x="103" y="633"/>
                </a:cubicBezTo>
                <a:cubicBezTo>
                  <a:pt x="118" y="633"/>
                  <a:pt x="118" y="619"/>
                  <a:pt x="118" y="604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62" y="250"/>
                  <a:pt x="206" y="207"/>
                  <a:pt x="206" y="162"/>
                </a:cubicBezTo>
                <a:cubicBezTo>
                  <a:pt x="206" y="15"/>
                  <a:pt x="206" y="15"/>
                  <a:pt x="206" y="15"/>
                </a:cubicBezTo>
                <a:cubicBezTo>
                  <a:pt x="206" y="15"/>
                  <a:pt x="191" y="0"/>
                  <a:pt x="17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7"/>
          <p:cNvSpPr/>
          <p:nvPr/>
        </p:nvSpPr>
        <p:spPr>
          <a:xfrm>
            <a:off x="6578283" y="3109184"/>
            <a:ext cx="92780" cy="239800"/>
          </a:xfrm>
          <a:custGeom>
            <a:avLst/>
            <a:gdLst/>
            <a:ahLst/>
            <a:cxnLst/>
            <a:rect l="l" t="t" r="r" b="b"/>
            <a:pathLst>
              <a:path w="237" h="619" extrusionOk="0">
                <a:moveTo>
                  <a:pt x="177" y="235"/>
                </a:moveTo>
                <a:lnTo>
                  <a:pt x="177" y="235"/>
                </a:lnTo>
                <a:lnTo>
                  <a:pt x="177" y="235"/>
                </a:lnTo>
                <a:cubicBezTo>
                  <a:pt x="177" y="14"/>
                  <a:pt x="177" y="14"/>
                  <a:pt x="177" y="14"/>
                </a:cubicBezTo>
                <a:cubicBezTo>
                  <a:pt x="177" y="0"/>
                  <a:pt x="162" y="0"/>
                  <a:pt x="16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59" y="0"/>
                  <a:pt x="59" y="14"/>
                </a:cubicBezTo>
                <a:cubicBezTo>
                  <a:pt x="59" y="235"/>
                  <a:pt x="59" y="235"/>
                  <a:pt x="59" y="235"/>
                </a:cubicBezTo>
                <a:lnTo>
                  <a:pt x="59" y="235"/>
                </a:lnTo>
                <a:cubicBezTo>
                  <a:pt x="15" y="235"/>
                  <a:pt x="0" y="264"/>
                  <a:pt x="0" y="309"/>
                </a:cubicBezTo>
                <a:cubicBezTo>
                  <a:pt x="0" y="618"/>
                  <a:pt x="0" y="618"/>
                  <a:pt x="0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36" y="309"/>
                  <a:pt x="236" y="309"/>
                  <a:pt x="236" y="309"/>
                </a:cubicBezTo>
                <a:cubicBezTo>
                  <a:pt x="236" y="264"/>
                  <a:pt x="221" y="235"/>
                  <a:pt x="177" y="235"/>
                </a:cubicBezTo>
                <a:close/>
                <a:moveTo>
                  <a:pt x="103" y="29"/>
                </a:moveTo>
                <a:lnTo>
                  <a:pt x="103" y="29"/>
                </a:lnTo>
                <a:cubicBezTo>
                  <a:pt x="133" y="29"/>
                  <a:pt x="133" y="29"/>
                  <a:pt x="133" y="29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03" y="73"/>
                  <a:pt x="103" y="73"/>
                  <a:pt x="103" y="73"/>
                </a:cubicBezTo>
                <a:lnTo>
                  <a:pt x="103" y="29"/>
                </a:lnTo>
                <a:close/>
                <a:moveTo>
                  <a:pt x="103" y="117"/>
                </a:moveTo>
                <a:lnTo>
                  <a:pt x="103" y="117"/>
                </a:lnTo>
                <a:cubicBezTo>
                  <a:pt x="133" y="117"/>
                  <a:pt x="133" y="117"/>
                  <a:pt x="133" y="117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03" y="235"/>
                  <a:pt x="103" y="235"/>
                  <a:pt x="103" y="235"/>
                </a:cubicBezTo>
                <a:lnTo>
                  <a:pt x="103" y="117"/>
                </a:lnTo>
                <a:close/>
                <a:moveTo>
                  <a:pt x="192" y="588"/>
                </a:moveTo>
                <a:lnTo>
                  <a:pt x="192" y="588"/>
                </a:lnTo>
                <a:cubicBezTo>
                  <a:pt x="45" y="588"/>
                  <a:pt x="45" y="588"/>
                  <a:pt x="45" y="588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45" y="294"/>
                  <a:pt x="59" y="264"/>
                  <a:pt x="74" y="264"/>
                </a:cubicBezTo>
                <a:cubicBezTo>
                  <a:pt x="162" y="264"/>
                  <a:pt x="162" y="264"/>
                  <a:pt x="162" y="264"/>
                </a:cubicBezTo>
                <a:cubicBezTo>
                  <a:pt x="177" y="264"/>
                  <a:pt x="192" y="294"/>
                  <a:pt x="192" y="309"/>
                </a:cubicBezTo>
                <a:lnTo>
                  <a:pt x="192" y="58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7"/>
          <p:cNvSpPr/>
          <p:nvPr/>
        </p:nvSpPr>
        <p:spPr>
          <a:xfrm>
            <a:off x="6120092" y="3120603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0" extrusionOk="0">
                <a:moveTo>
                  <a:pt x="530" y="44"/>
                </a:moveTo>
                <a:lnTo>
                  <a:pt x="530" y="44"/>
                </a:lnTo>
                <a:cubicBezTo>
                  <a:pt x="530" y="29"/>
                  <a:pt x="530" y="29"/>
                  <a:pt x="530" y="29"/>
                </a:cubicBezTo>
                <a:cubicBezTo>
                  <a:pt x="530" y="15"/>
                  <a:pt x="530" y="15"/>
                  <a:pt x="515" y="0"/>
                </a:cubicBezTo>
                <a:lnTo>
                  <a:pt x="515" y="0"/>
                </a:ln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0" y="15"/>
                </a:cubicBezTo>
                <a:cubicBezTo>
                  <a:pt x="0" y="15"/>
                  <a:pt x="0" y="29"/>
                  <a:pt x="0" y="44"/>
                </a:cubicBezTo>
                <a:cubicBezTo>
                  <a:pt x="250" y="338"/>
                  <a:pt x="250" y="338"/>
                  <a:pt x="250" y="338"/>
                </a:cubicBezTo>
                <a:cubicBezTo>
                  <a:pt x="250" y="515"/>
                  <a:pt x="250" y="515"/>
                  <a:pt x="250" y="515"/>
                </a:cubicBezTo>
                <a:cubicBezTo>
                  <a:pt x="176" y="515"/>
                  <a:pt x="176" y="515"/>
                  <a:pt x="176" y="515"/>
                </a:cubicBezTo>
                <a:cubicBezTo>
                  <a:pt x="162" y="515"/>
                  <a:pt x="162" y="530"/>
                  <a:pt x="162" y="530"/>
                </a:cubicBezTo>
                <a:cubicBezTo>
                  <a:pt x="162" y="545"/>
                  <a:pt x="162" y="559"/>
                  <a:pt x="176" y="559"/>
                </a:cubicBezTo>
                <a:cubicBezTo>
                  <a:pt x="367" y="559"/>
                  <a:pt x="367" y="559"/>
                  <a:pt x="367" y="559"/>
                </a:cubicBezTo>
                <a:cubicBezTo>
                  <a:pt x="383" y="559"/>
                  <a:pt x="397" y="545"/>
                  <a:pt x="397" y="530"/>
                </a:cubicBezTo>
                <a:cubicBezTo>
                  <a:pt x="397" y="530"/>
                  <a:pt x="383" y="515"/>
                  <a:pt x="367" y="515"/>
                </a:cubicBezTo>
                <a:cubicBezTo>
                  <a:pt x="294" y="515"/>
                  <a:pt x="294" y="515"/>
                  <a:pt x="294" y="515"/>
                </a:cubicBezTo>
                <a:cubicBezTo>
                  <a:pt x="294" y="338"/>
                  <a:pt x="294" y="338"/>
                  <a:pt x="294" y="338"/>
                </a:cubicBezTo>
                <a:lnTo>
                  <a:pt x="530" y="44"/>
                </a:lnTo>
                <a:close/>
                <a:moveTo>
                  <a:pt x="279" y="294"/>
                </a:moveTo>
                <a:lnTo>
                  <a:pt x="279" y="294"/>
                </a:lnTo>
                <a:cubicBezTo>
                  <a:pt x="58" y="44"/>
                  <a:pt x="58" y="44"/>
                  <a:pt x="58" y="44"/>
                </a:cubicBezTo>
                <a:cubicBezTo>
                  <a:pt x="471" y="44"/>
                  <a:pt x="471" y="44"/>
                  <a:pt x="471" y="44"/>
                </a:cubicBezTo>
                <a:lnTo>
                  <a:pt x="279" y="29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37"/>
          <p:cNvSpPr/>
          <p:nvPr/>
        </p:nvSpPr>
        <p:spPr>
          <a:xfrm>
            <a:off x="5707579" y="3132022"/>
            <a:ext cx="246937" cy="195551"/>
          </a:xfrm>
          <a:custGeom>
            <a:avLst/>
            <a:gdLst/>
            <a:ahLst/>
            <a:cxnLst/>
            <a:rect l="l" t="t" r="r" b="b"/>
            <a:pathLst>
              <a:path w="634" h="502" extrusionOk="0">
                <a:moveTo>
                  <a:pt x="603" y="472"/>
                </a:moveTo>
                <a:lnTo>
                  <a:pt x="603" y="472"/>
                </a:lnTo>
                <a:cubicBezTo>
                  <a:pt x="14" y="472"/>
                  <a:pt x="14" y="472"/>
                  <a:pt x="14" y="472"/>
                </a:cubicBezTo>
                <a:cubicBezTo>
                  <a:pt x="14" y="472"/>
                  <a:pt x="0" y="472"/>
                  <a:pt x="0" y="486"/>
                </a:cubicBezTo>
                <a:cubicBezTo>
                  <a:pt x="0" y="501"/>
                  <a:pt x="14" y="501"/>
                  <a:pt x="14" y="501"/>
                </a:cubicBezTo>
                <a:cubicBezTo>
                  <a:pt x="603" y="501"/>
                  <a:pt x="603" y="501"/>
                  <a:pt x="603" y="501"/>
                </a:cubicBezTo>
                <a:cubicBezTo>
                  <a:pt x="618" y="501"/>
                  <a:pt x="633" y="501"/>
                  <a:pt x="633" y="486"/>
                </a:cubicBezTo>
                <a:cubicBezTo>
                  <a:pt x="633" y="472"/>
                  <a:pt x="618" y="472"/>
                  <a:pt x="603" y="472"/>
                </a:cubicBezTo>
                <a:close/>
                <a:moveTo>
                  <a:pt x="338" y="74"/>
                </a:moveTo>
                <a:lnTo>
                  <a:pt x="338" y="74"/>
                </a:lnTo>
                <a:cubicBezTo>
                  <a:pt x="338" y="30"/>
                  <a:pt x="338" y="30"/>
                  <a:pt x="338" y="30"/>
                </a:cubicBezTo>
                <a:cubicBezTo>
                  <a:pt x="368" y="30"/>
                  <a:pt x="368" y="30"/>
                  <a:pt x="368" y="30"/>
                </a:cubicBezTo>
                <a:cubicBezTo>
                  <a:pt x="383" y="30"/>
                  <a:pt x="397" y="30"/>
                  <a:pt x="397" y="15"/>
                </a:cubicBezTo>
                <a:cubicBezTo>
                  <a:pt x="397" y="0"/>
                  <a:pt x="383" y="0"/>
                  <a:pt x="36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0"/>
                  <a:pt x="235" y="0"/>
                  <a:pt x="235" y="15"/>
                </a:cubicBezTo>
                <a:cubicBezTo>
                  <a:pt x="235" y="30"/>
                  <a:pt x="250" y="30"/>
                  <a:pt x="250" y="30"/>
                </a:cubicBezTo>
                <a:cubicBezTo>
                  <a:pt x="294" y="30"/>
                  <a:pt x="294" y="30"/>
                  <a:pt x="294" y="30"/>
                </a:cubicBezTo>
                <a:lnTo>
                  <a:pt x="294" y="74"/>
                </a:lnTo>
                <a:cubicBezTo>
                  <a:pt x="132" y="89"/>
                  <a:pt x="0" y="221"/>
                  <a:pt x="0" y="383"/>
                </a:cubicBezTo>
                <a:cubicBezTo>
                  <a:pt x="0" y="398"/>
                  <a:pt x="0" y="398"/>
                  <a:pt x="0" y="413"/>
                </a:cubicBezTo>
                <a:lnTo>
                  <a:pt x="14" y="427"/>
                </a:lnTo>
                <a:cubicBezTo>
                  <a:pt x="603" y="427"/>
                  <a:pt x="603" y="427"/>
                  <a:pt x="603" y="427"/>
                </a:cubicBezTo>
                <a:cubicBezTo>
                  <a:pt x="618" y="427"/>
                  <a:pt x="633" y="413"/>
                  <a:pt x="633" y="413"/>
                </a:cubicBezTo>
                <a:cubicBezTo>
                  <a:pt x="633" y="398"/>
                  <a:pt x="633" y="398"/>
                  <a:pt x="633" y="383"/>
                </a:cubicBezTo>
                <a:cubicBezTo>
                  <a:pt x="633" y="221"/>
                  <a:pt x="500" y="89"/>
                  <a:pt x="338" y="74"/>
                </a:cubicBezTo>
                <a:close/>
                <a:moveTo>
                  <a:pt x="44" y="383"/>
                </a:moveTo>
                <a:lnTo>
                  <a:pt x="44" y="383"/>
                </a:lnTo>
                <a:cubicBezTo>
                  <a:pt x="44" y="236"/>
                  <a:pt x="162" y="118"/>
                  <a:pt x="309" y="118"/>
                </a:cubicBezTo>
                <a:cubicBezTo>
                  <a:pt x="471" y="118"/>
                  <a:pt x="588" y="236"/>
                  <a:pt x="588" y="383"/>
                </a:cubicBezTo>
                <a:lnTo>
                  <a:pt x="44" y="38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37"/>
          <p:cNvSpPr/>
          <p:nvPr/>
        </p:nvSpPr>
        <p:spPr>
          <a:xfrm>
            <a:off x="5335031" y="3109184"/>
            <a:ext cx="195552" cy="23980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441" y="132"/>
                </a:moveTo>
                <a:lnTo>
                  <a:pt x="441" y="132"/>
                </a:lnTo>
                <a:cubicBezTo>
                  <a:pt x="353" y="162"/>
                  <a:pt x="339" y="220"/>
                  <a:pt x="353" y="264"/>
                </a:cubicBezTo>
                <a:cubicBezTo>
                  <a:pt x="280" y="191"/>
                  <a:pt x="294" y="117"/>
                  <a:pt x="294" y="0"/>
                </a:cubicBezTo>
                <a:cubicBezTo>
                  <a:pt x="88" y="73"/>
                  <a:pt x="132" y="279"/>
                  <a:pt x="132" y="353"/>
                </a:cubicBezTo>
                <a:cubicBezTo>
                  <a:pt x="88" y="309"/>
                  <a:pt x="73" y="205"/>
                  <a:pt x="73" y="205"/>
                </a:cubicBezTo>
                <a:cubicBezTo>
                  <a:pt x="14" y="235"/>
                  <a:pt x="0" y="309"/>
                  <a:pt x="0" y="367"/>
                </a:cubicBezTo>
                <a:cubicBezTo>
                  <a:pt x="0" y="515"/>
                  <a:pt x="103" y="618"/>
                  <a:pt x="250" y="618"/>
                </a:cubicBezTo>
                <a:cubicBezTo>
                  <a:pt x="397" y="618"/>
                  <a:pt x="500" y="515"/>
                  <a:pt x="500" y="367"/>
                </a:cubicBezTo>
                <a:cubicBezTo>
                  <a:pt x="500" y="279"/>
                  <a:pt x="441" y="250"/>
                  <a:pt x="441" y="132"/>
                </a:cubicBezTo>
                <a:close/>
                <a:moveTo>
                  <a:pt x="265" y="588"/>
                </a:moveTo>
                <a:lnTo>
                  <a:pt x="265" y="588"/>
                </a:lnTo>
                <a:cubicBezTo>
                  <a:pt x="132" y="588"/>
                  <a:pt x="29" y="485"/>
                  <a:pt x="29" y="353"/>
                </a:cubicBezTo>
                <a:cubicBezTo>
                  <a:pt x="29" y="338"/>
                  <a:pt x="29" y="309"/>
                  <a:pt x="59" y="294"/>
                </a:cubicBezTo>
                <a:cubicBezTo>
                  <a:pt x="59" y="309"/>
                  <a:pt x="88" y="412"/>
                  <a:pt x="177" y="397"/>
                </a:cubicBezTo>
                <a:cubicBezTo>
                  <a:pt x="177" y="323"/>
                  <a:pt x="147" y="117"/>
                  <a:pt x="250" y="58"/>
                </a:cubicBezTo>
                <a:cubicBezTo>
                  <a:pt x="250" y="162"/>
                  <a:pt x="265" y="309"/>
                  <a:pt x="382" y="323"/>
                </a:cubicBezTo>
                <a:cubicBezTo>
                  <a:pt x="382" y="279"/>
                  <a:pt x="382" y="220"/>
                  <a:pt x="412" y="205"/>
                </a:cubicBezTo>
                <a:cubicBezTo>
                  <a:pt x="412" y="264"/>
                  <a:pt x="471" y="309"/>
                  <a:pt x="471" y="367"/>
                </a:cubicBezTo>
                <a:cubicBezTo>
                  <a:pt x="471" y="485"/>
                  <a:pt x="353" y="588"/>
                  <a:pt x="265" y="5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37"/>
          <p:cNvSpPr/>
          <p:nvPr/>
        </p:nvSpPr>
        <p:spPr>
          <a:xfrm>
            <a:off x="4935364" y="3109184"/>
            <a:ext cx="201262" cy="239800"/>
          </a:xfrm>
          <a:custGeom>
            <a:avLst/>
            <a:gdLst/>
            <a:ahLst/>
            <a:cxnLst/>
            <a:rect l="l" t="t" r="r" b="b"/>
            <a:pathLst>
              <a:path w="517" h="619" extrusionOk="0">
                <a:moveTo>
                  <a:pt x="265" y="0"/>
                </a:moveTo>
                <a:lnTo>
                  <a:pt x="265" y="0"/>
                </a:lnTo>
                <a:cubicBezTo>
                  <a:pt x="162" y="88"/>
                  <a:pt x="0" y="220"/>
                  <a:pt x="0" y="367"/>
                </a:cubicBezTo>
                <a:cubicBezTo>
                  <a:pt x="0" y="515"/>
                  <a:pt x="118" y="618"/>
                  <a:pt x="265" y="618"/>
                </a:cubicBezTo>
                <a:cubicBezTo>
                  <a:pt x="398" y="618"/>
                  <a:pt x="516" y="515"/>
                  <a:pt x="516" y="367"/>
                </a:cubicBezTo>
                <a:cubicBezTo>
                  <a:pt x="516" y="220"/>
                  <a:pt x="353" y="88"/>
                  <a:pt x="265" y="0"/>
                </a:cubicBezTo>
                <a:close/>
                <a:moveTo>
                  <a:pt x="265" y="588"/>
                </a:moveTo>
                <a:lnTo>
                  <a:pt x="265" y="588"/>
                </a:lnTo>
                <a:cubicBezTo>
                  <a:pt x="148" y="588"/>
                  <a:pt x="44" y="485"/>
                  <a:pt x="44" y="367"/>
                </a:cubicBezTo>
                <a:cubicBezTo>
                  <a:pt x="44" y="250"/>
                  <a:pt x="177" y="132"/>
                  <a:pt x="265" y="58"/>
                </a:cubicBezTo>
                <a:cubicBezTo>
                  <a:pt x="339" y="132"/>
                  <a:pt x="471" y="250"/>
                  <a:pt x="471" y="367"/>
                </a:cubicBezTo>
                <a:cubicBezTo>
                  <a:pt x="471" y="485"/>
                  <a:pt x="383" y="588"/>
                  <a:pt x="265" y="588"/>
                </a:cubicBezTo>
                <a:close/>
                <a:moveTo>
                  <a:pt x="265" y="191"/>
                </a:moveTo>
                <a:lnTo>
                  <a:pt x="265" y="191"/>
                </a:lnTo>
                <a:cubicBezTo>
                  <a:pt x="206" y="250"/>
                  <a:pt x="118" y="309"/>
                  <a:pt x="118" y="382"/>
                </a:cubicBezTo>
                <a:cubicBezTo>
                  <a:pt x="118" y="471"/>
                  <a:pt x="192" y="530"/>
                  <a:pt x="265" y="530"/>
                </a:cubicBezTo>
                <a:cubicBezTo>
                  <a:pt x="339" y="530"/>
                  <a:pt x="398" y="471"/>
                  <a:pt x="398" y="382"/>
                </a:cubicBezTo>
                <a:cubicBezTo>
                  <a:pt x="398" y="309"/>
                  <a:pt x="310" y="250"/>
                  <a:pt x="265" y="191"/>
                </a:cubicBezTo>
                <a:close/>
                <a:moveTo>
                  <a:pt x="265" y="485"/>
                </a:moveTo>
                <a:lnTo>
                  <a:pt x="265" y="485"/>
                </a:lnTo>
                <a:cubicBezTo>
                  <a:pt x="206" y="485"/>
                  <a:pt x="162" y="441"/>
                  <a:pt x="162" y="382"/>
                </a:cubicBezTo>
                <a:cubicBezTo>
                  <a:pt x="162" y="323"/>
                  <a:pt x="221" y="279"/>
                  <a:pt x="265" y="235"/>
                </a:cubicBezTo>
                <a:cubicBezTo>
                  <a:pt x="295" y="279"/>
                  <a:pt x="353" y="323"/>
                  <a:pt x="353" y="382"/>
                </a:cubicBezTo>
                <a:cubicBezTo>
                  <a:pt x="353" y="441"/>
                  <a:pt x="310" y="485"/>
                  <a:pt x="265" y="48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37"/>
          <p:cNvSpPr/>
          <p:nvPr/>
        </p:nvSpPr>
        <p:spPr>
          <a:xfrm>
            <a:off x="4517141" y="3109184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09" y="88"/>
                </a:moveTo>
                <a:lnTo>
                  <a:pt x="309" y="88"/>
                </a:lnTo>
                <a:cubicBezTo>
                  <a:pt x="235" y="88"/>
                  <a:pt x="176" y="162"/>
                  <a:pt x="176" y="235"/>
                </a:cubicBezTo>
                <a:cubicBezTo>
                  <a:pt x="176" y="309"/>
                  <a:pt x="235" y="367"/>
                  <a:pt x="309" y="367"/>
                </a:cubicBezTo>
                <a:cubicBezTo>
                  <a:pt x="383" y="367"/>
                  <a:pt x="456" y="309"/>
                  <a:pt x="456" y="235"/>
                </a:cubicBezTo>
                <a:cubicBezTo>
                  <a:pt x="456" y="162"/>
                  <a:pt x="383" y="88"/>
                  <a:pt x="309" y="88"/>
                </a:cubicBezTo>
                <a:close/>
                <a:moveTo>
                  <a:pt x="309" y="323"/>
                </a:moveTo>
                <a:lnTo>
                  <a:pt x="309" y="323"/>
                </a:lnTo>
                <a:cubicBezTo>
                  <a:pt x="265" y="323"/>
                  <a:pt x="221" y="279"/>
                  <a:pt x="221" y="235"/>
                </a:cubicBezTo>
                <a:cubicBezTo>
                  <a:pt x="221" y="176"/>
                  <a:pt x="265" y="132"/>
                  <a:pt x="309" y="132"/>
                </a:cubicBezTo>
                <a:cubicBezTo>
                  <a:pt x="368" y="132"/>
                  <a:pt x="412" y="176"/>
                  <a:pt x="412" y="235"/>
                </a:cubicBezTo>
                <a:cubicBezTo>
                  <a:pt x="412" y="279"/>
                  <a:pt x="368" y="323"/>
                  <a:pt x="309" y="323"/>
                </a:cubicBezTo>
                <a:close/>
                <a:moveTo>
                  <a:pt x="530" y="338"/>
                </a:moveTo>
                <a:lnTo>
                  <a:pt x="530" y="338"/>
                </a:lnTo>
                <a:cubicBezTo>
                  <a:pt x="544" y="309"/>
                  <a:pt x="559" y="264"/>
                  <a:pt x="559" y="235"/>
                </a:cubicBezTo>
                <a:cubicBezTo>
                  <a:pt x="559" y="103"/>
                  <a:pt x="441" y="0"/>
                  <a:pt x="309" y="0"/>
                </a:cubicBezTo>
                <a:cubicBezTo>
                  <a:pt x="176" y="0"/>
                  <a:pt x="73" y="103"/>
                  <a:pt x="73" y="235"/>
                </a:cubicBezTo>
                <a:cubicBezTo>
                  <a:pt x="73" y="264"/>
                  <a:pt x="88" y="309"/>
                  <a:pt x="103" y="338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0"/>
                  <a:pt x="58" y="515"/>
                  <a:pt x="117" y="530"/>
                </a:cubicBezTo>
                <a:cubicBezTo>
                  <a:pt x="162" y="574"/>
                  <a:pt x="206" y="618"/>
                  <a:pt x="206" y="618"/>
                </a:cubicBezTo>
                <a:cubicBezTo>
                  <a:pt x="294" y="471"/>
                  <a:pt x="294" y="471"/>
                  <a:pt x="294" y="471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12" y="618"/>
                  <a:pt x="456" y="574"/>
                  <a:pt x="500" y="530"/>
                </a:cubicBezTo>
                <a:cubicBezTo>
                  <a:pt x="559" y="515"/>
                  <a:pt x="633" y="500"/>
                  <a:pt x="633" y="500"/>
                </a:cubicBezTo>
                <a:lnTo>
                  <a:pt x="530" y="338"/>
                </a:lnTo>
                <a:close/>
                <a:moveTo>
                  <a:pt x="206" y="544"/>
                </a:moveTo>
                <a:lnTo>
                  <a:pt x="206" y="544"/>
                </a:lnTo>
                <a:cubicBezTo>
                  <a:pt x="206" y="544"/>
                  <a:pt x="176" y="530"/>
                  <a:pt x="147" y="500"/>
                </a:cubicBezTo>
                <a:cubicBezTo>
                  <a:pt x="103" y="485"/>
                  <a:pt x="58" y="471"/>
                  <a:pt x="58" y="471"/>
                </a:cubicBezTo>
                <a:cubicBezTo>
                  <a:pt x="117" y="382"/>
                  <a:pt x="117" y="382"/>
                  <a:pt x="117" y="382"/>
                </a:cubicBezTo>
                <a:cubicBezTo>
                  <a:pt x="147" y="412"/>
                  <a:pt x="206" y="456"/>
                  <a:pt x="250" y="456"/>
                </a:cubicBezTo>
                <a:lnTo>
                  <a:pt x="206" y="544"/>
                </a:lnTo>
                <a:close/>
                <a:moveTo>
                  <a:pt x="309" y="426"/>
                </a:moveTo>
                <a:lnTo>
                  <a:pt x="309" y="426"/>
                </a:lnTo>
                <a:cubicBezTo>
                  <a:pt x="206" y="426"/>
                  <a:pt x="117" y="338"/>
                  <a:pt x="117" y="235"/>
                </a:cubicBezTo>
                <a:cubicBezTo>
                  <a:pt x="117" y="117"/>
                  <a:pt x="206" y="29"/>
                  <a:pt x="309" y="29"/>
                </a:cubicBezTo>
                <a:cubicBezTo>
                  <a:pt x="426" y="29"/>
                  <a:pt x="515" y="117"/>
                  <a:pt x="515" y="235"/>
                </a:cubicBezTo>
                <a:cubicBezTo>
                  <a:pt x="515" y="338"/>
                  <a:pt x="426" y="426"/>
                  <a:pt x="309" y="426"/>
                </a:cubicBezTo>
                <a:close/>
                <a:moveTo>
                  <a:pt x="485" y="500"/>
                </a:moveTo>
                <a:lnTo>
                  <a:pt x="485" y="500"/>
                </a:lnTo>
                <a:cubicBezTo>
                  <a:pt x="456" y="530"/>
                  <a:pt x="426" y="544"/>
                  <a:pt x="426" y="544"/>
                </a:cubicBezTo>
                <a:cubicBezTo>
                  <a:pt x="368" y="456"/>
                  <a:pt x="368" y="456"/>
                  <a:pt x="368" y="456"/>
                </a:cubicBezTo>
                <a:cubicBezTo>
                  <a:pt x="426" y="456"/>
                  <a:pt x="471" y="412"/>
                  <a:pt x="500" y="382"/>
                </a:cubicBezTo>
                <a:cubicBezTo>
                  <a:pt x="559" y="471"/>
                  <a:pt x="559" y="471"/>
                  <a:pt x="559" y="471"/>
                </a:cubicBezTo>
                <a:cubicBezTo>
                  <a:pt x="559" y="471"/>
                  <a:pt x="530" y="485"/>
                  <a:pt x="485" y="5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7"/>
          <p:cNvSpPr/>
          <p:nvPr/>
        </p:nvSpPr>
        <p:spPr>
          <a:xfrm>
            <a:off x="4116045" y="3114894"/>
            <a:ext cx="251220" cy="229808"/>
          </a:xfrm>
          <a:custGeom>
            <a:avLst/>
            <a:gdLst/>
            <a:ahLst/>
            <a:cxnLst/>
            <a:rect l="l" t="t" r="r" b="b"/>
            <a:pathLst>
              <a:path w="649" h="590" extrusionOk="0">
                <a:moveTo>
                  <a:pt x="515" y="74"/>
                </a:moveTo>
                <a:lnTo>
                  <a:pt x="515" y="74"/>
                </a:lnTo>
                <a:cubicBezTo>
                  <a:pt x="515" y="30"/>
                  <a:pt x="486" y="0"/>
                  <a:pt x="442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162" y="0"/>
                  <a:pt x="133" y="30"/>
                  <a:pt x="133" y="74"/>
                </a:cubicBezTo>
                <a:cubicBezTo>
                  <a:pt x="0" y="74"/>
                  <a:pt x="15" y="74"/>
                  <a:pt x="15" y="162"/>
                </a:cubicBezTo>
                <a:cubicBezTo>
                  <a:pt x="15" y="221"/>
                  <a:pt x="59" y="280"/>
                  <a:pt x="133" y="280"/>
                </a:cubicBezTo>
                <a:cubicBezTo>
                  <a:pt x="133" y="280"/>
                  <a:pt x="133" y="280"/>
                  <a:pt x="147" y="280"/>
                </a:cubicBezTo>
                <a:cubicBezTo>
                  <a:pt x="162" y="353"/>
                  <a:pt x="236" y="427"/>
                  <a:pt x="309" y="427"/>
                </a:cubicBezTo>
                <a:cubicBezTo>
                  <a:pt x="309" y="545"/>
                  <a:pt x="309" y="545"/>
                  <a:pt x="309" y="545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36" y="545"/>
                  <a:pt x="221" y="560"/>
                  <a:pt x="221" y="574"/>
                </a:cubicBezTo>
                <a:cubicBezTo>
                  <a:pt x="221" y="574"/>
                  <a:pt x="236" y="589"/>
                  <a:pt x="250" y="589"/>
                </a:cubicBezTo>
                <a:cubicBezTo>
                  <a:pt x="397" y="589"/>
                  <a:pt x="397" y="589"/>
                  <a:pt x="397" y="589"/>
                </a:cubicBezTo>
                <a:cubicBezTo>
                  <a:pt x="413" y="589"/>
                  <a:pt x="427" y="574"/>
                  <a:pt x="427" y="574"/>
                </a:cubicBezTo>
                <a:cubicBezTo>
                  <a:pt x="427" y="560"/>
                  <a:pt x="413" y="545"/>
                  <a:pt x="397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9" y="427"/>
                  <a:pt x="339" y="427"/>
                  <a:pt x="339" y="427"/>
                </a:cubicBezTo>
                <a:cubicBezTo>
                  <a:pt x="413" y="427"/>
                  <a:pt x="486" y="353"/>
                  <a:pt x="501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89" y="280"/>
                  <a:pt x="633" y="221"/>
                  <a:pt x="633" y="162"/>
                </a:cubicBezTo>
                <a:cubicBezTo>
                  <a:pt x="633" y="74"/>
                  <a:pt x="648" y="74"/>
                  <a:pt x="515" y="74"/>
                </a:cubicBezTo>
                <a:close/>
                <a:moveTo>
                  <a:pt x="133" y="236"/>
                </a:moveTo>
                <a:lnTo>
                  <a:pt x="133" y="236"/>
                </a:lnTo>
                <a:cubicBezTo>
                  <a:pt x="88" y="236"/>
                  <a:pt x="44" y="206"/>
                  <a:pt x="44" y="162"/>
                </a:cubicBezTo>
                <a:cubicBezTo>
                  <a:pt x="44" y="118"/>
                  <a:pt x="44" y="118"/>
                  <a:pt x="133" y="118"/>
                </a:cubicBezTo>
                <a:lnTo>
                  <a:pt x="133" y="236"/>
                </a:lnTo>
                <a:close/>
                <a:moveTo>
                  <a:pt x="486" y="191"/>
                </a:moveTo>
                <a:lnTo>
                  <a:pt x="486" y="191"/>
                </a:lnTo>
                <a:cubicBezTo>
                  <a:pt x="486" y="280"/>
                  <a:pt x="413" y="398"/>
                  <a:pt x="324" y="398"/>
                </a:cubicBezTo>
                <a:cubicBezTo>
                  <a:pt x="236" y="398"/>
                  <a:pt x="162" y="280"/>
                  <a:pt x="162" y="19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59"/>
                  <a:pt x="192" y="44"/>
                  <a:pt x="206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456" y="44"/>
                  <a:pt x="486" y="59"/>
                  <a:pt x="486" y="74"/>
                </a:cubicBezTo>
                <a:lnTo>
                  <a:pt x="486" y="191"/>
                </a:lnTo>
                <a:close/>
                <a:moveTo>
                  <a:pt x="515" y="236"/>
                </a:moveTo>
                <a:lnTo>
                  <a:pt x="515" y="236"/>
                </a:lnTo>
                <a:cubicBezTo>
                  <a:pt x="515" y="118"/>
                  <a:pt x="515" y="118"/>
                  <a:pt x="515" y="118"/>
                </a:cubicBezTo>
                <a:cubicBezTo>
                  <a:pt x="604" y="118"/>
                  <a:pt x="604" y="118"/>
                  <a:pt x="604" y="162"/>
                </a:cubicBezTo>
                <a:cubicBezTo>
                  <a:pt x="604" y="206"/>
                  <a:pt x="560" y="236"/>
                  <a:pt x="515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37"/>
          <p:cNvSpPr/>
          <p:nvPr/>
        </p:nvSpPr>
        <p:spPr>
          <a:xfrm>
            <a:off x="3720660" y="3109184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177" y="191"/>
                </a:moveTo>
                <a:lnTo>
                  <a:pt x="177" y="191"/>
                </a:lnTo>
                <a:lnTo>
                  <a:pt x="162" y="205"/>
                </a:lnTo>
                <a:cubicBezTo>
                  <a:pt x="162" y="412"/>
                  <a:pt x="162" y="412"/>
                  <a:pt x="162" y="412"/>
                </a:cubicBezTo>
                <a:lnTo>
                  <a:pt x="177" y="426"/>
                </a:lnTo>
                <a:cubicBezTo>
                  <a:pt x="192" y="426"/>
                  <a:pt x="207" y="412"/>
                  <a:pt x="207" y="412"/>
                </a:cubicBezTo>
                <a:cubicBezTo>
                  <a:pt x="207" y="205"/>
                  <a:pt x="207" y="205"/>
                  <a:pt x="207" y="205"/>
                </a:cubicBezTo>
                <a:cubicBezTo>
                  <a:pt x="207" y="205"/>
                  <a:pt x="192" y="191"/>
                  <a:pt x="177" y="191"/>
                </a:cubicBezTo>
                <a:close/>
                <a:moveTo>
                  <a:pt x="339" y="250"/>
                </a:moveTo>
                <a:lnTo>
                  <a:pt x="339" y="250"/>
                </a:lnTo>
                <a:cubicBezTo>
                  <a:pt x="324" y="250"/>
                  <a:pt x="324" y="264"/>
                  <a:pt x="324" y="264"/>
                </a:cubicBezTo>
                <a:cubicBezTo>
                  <a:pt x="324" y="382"/>
                  <a:pt x="324" y="382"/>
                  <a:pt x="324" y="382"/>
                </a:cubicBezTo>
                <a:cubicBezTo>
                  <a:pt x="324" y="397"/>
                  <a:pt x="324" y="412"/>
                  <a:pt x="339" y="412"/>
                </a:cubicBezTo>
                <a:cubicBezTo>
                  <a:pt x="354" y="412"/>
                  <a:pt x="354" y="397"/>
                  <a:pt x="354" y="382"/>
                </a:cubicBezTo>
                <a:cubicBezTo>
                  <a:pt x="354" y="264"/>
                  <a:pt x="354" y="264"/>
                  <a:pt x="354" y="264"/>
                </a:cubicBezTo>
                <a:cubicBezTo>
                  <a:pt x="354" y="264"/>
                  <a:pt x="354" y="250"/>
                  <a:pt x="339" y="250"/>
                </a:cubicBezTo>
                <a:close/>
                <a:moveTo>
                  <a:pt x="471" y="0"/>
                </a:moveTo>
                <a:lnTo>
                  <a:pt x="471" y="0"/>
                </a:lnTo>
                <a:cubicBezTo>
                  <a:pt x="324" y="117"/>
                  <a:pt x="324" y="117"/>
                  <a:pt x="324" y="117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618"/>
                  <a:pt x="0" y="618"/>
                  <a:pt x="0" y="618"/>
                </a:cubicBezTo>
                <a:cubicBezTo>
                  <a:pt x="162" y="530"/>
                  <a:pt x="162" y="530"/>
                  <a:pt x="162" y="530"/>
                </a:cubicBezTo>
                <a:cubicBezTo>
                  <a:pt x="324" y="588"/>
                  <a:pt x="324" y="588"/>
                  <a:pt x="324" y="588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633" y="588"/>
                  <a:pt x="633" y="588"/>
                  <a:pt x="633" y="588"/>
                </a:cubicBezTo>
                <a:cubicBezTo>
                  <a:pt x="633" y="117"/>
                  <a:pt x="633" y="117"/>
                  <a:pt x="633" y="117"/>
                </a:cubicBezTo>
                <a:lnTo>
                  <a:pt x="471" y="0"/>
                </a:lnTo>
                <a:close/>
                <a:moveTo>
                  <a:pt x="589" y="515"/>
                </a:moveTo>
                <a:lnTo>
                  <a:pt x="589" y="515"/>
                </a:lnTo>
                <a:cubicBezTo>
                  <a:pt x="471" y="426"/>
                  <a:pt x="471" y="426"/>
                  <a:pt x="471" y="426"/>
                </a:cubicBezTo>
                <a:cubicBezTo>
                  <a:pt x="324" y="544"/>
                  <a:pt x="324" y="544"/>
                  <a:pt x="324" y="544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44" y="559"/>
                  <a:pt x="44" y="559"/>
                  <a:pt x="44" y="559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324" y="147"/>
                  <a:pt x="324" y="147"/>
                  <a:pt x="324" y="147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589" y="117"/>
                  <a:pt x="589" y="117"/>
                  <a:pt x="589" y="117"/>
                </a:cubicBezTo>
                <a:lnTo>
                  <a:pt x="589" y="515"/>
                </a:lnTo>
                <a:close/>
                <a:moveTo>
                  <a:pt x="471" y="323"/>
                </a:moveTo>
                <a:lnTo>
                  <a:pt x="471" y="323"/>
                </a:lnTo>
                <a:cubicBezTo>
                  <a:pt x="471" y="338"/>
                  <a:pt x="486" y="353"/>
                  <a:pt x="501" y="353"/>
                </a:cubicBezTo>
                <a:cubicBezTo>
                  <a:pt x="501" y="353"/>
                  <a:pt x="516" y="338"/>
                  <a:pt x="516" y="323"/>
                </a:cubicBezTo>
                <a:cubicBezTo>
                  <a:pt x="516" y="176"/>
                  <a:pt x="516" y="176"/>
                  <a:pt x="516" y="176"/>
                </a:cubicBezTo>
                <a:cubicBezTo>
                  <a:pt x="516" y="162"/>
                  <a:pt x="501" y="147"/>
                  <a:pt x="501" y="147"/>
                </a:cubicBezTo>
                <a:cubicBezTo>
                  <a:pt x="486" y="147"/>
                  <a:pt x="471" y="162"/>
                  <a:pt x="471" y="176"/>
                </a:cubicBezTo>
                <a:lnTo>
                  <a:pt x="471" y="32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37"/>
          <p:cNvSpPr/>
          <p:nvPr/>
        </p:nvSpPr>
        <p:spPr>
          <a:xfrm>
            <a:off x="3349540" y="3109184"/>
            <a:ext cx="199834" cy="239800"/>
          </a:xfrm>
          <a:custGeom>
            <a:avLst/>
            <a:gdLst/>
            <a:ahLst/>
            <a:cxnLst/>
            <a:rect l="l" t="t" r="r" b="b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lnTo>
                  <a:pt x="427" y="382"/>
                </a:ln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37"/>
          <p:cNvSpPr/>
          <p:nvPr/>
        </p:nvSpPr>
        <p:spPr>
          <a:xfrm>
            <a:off x="2959864" y="3109184"/>
            <a:ext cx="184133" cy="239800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7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5" name="Google Shape;1665;p37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Lines icon 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"/>
          <p:cNvSpPr>
            <a:spLocks noGrp="1"/>
          </p:cNvSpPr>
          <p:nvPr>
            <p:ph type="pic" idx="2"/>
          </p:nvPr>
        </p:nvSpPr>
        <p:spPr>
          <a:xfrm>
            <a:off x="1793956" y="909600"/>
            <a:ext cx="2198172" cy="2198172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453" name="Google Shape;453;p6"/>
          <p:cNvSpPr txBox="1">
            <a:spLocks noGrp="1"/>
          </p:cNvSpPr>
          <p:nvPr>
            <p:ph type="body" idx="1"/>
          </p:nvPr>
        </p:nvSpPr>
        <p:spPr>
          <a:xfrm>
            <a:off x="576459" y="3100089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4" name="Google Shape;454;p6"/>
          <p:cNvSpPr txBox="1">
            <a:spLocks noGrp="1"/>
          </p:cNvSpPr>
          <p:nvPr>
            <p:ph type="body" idx="3"/>
          </p:nvPr>
        </p:nvSpPr>
        <p:spPr>
          <a:xfrm>
            <a:off x="576459" y="3471419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5" name="Google Shape;455;p6"/>
          <p:cNvSpPr txBox="1">
            <a:spLocks noGrp="1"/>
          </p:cNvSpPr>
          <p:nvPr>
            <p:ph type="body" idx="4"/>
          </p:nvPr>
        </p:nvSpPr>
        <p:spPr>
          <a:xfrm>
            <a:off x="937108" y="4292057"/>
            <a:ext cx="4895633" cy="19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457" name="Google Shape;457;p6"/>
          <p:cNvSpPr txBox="1">
            <a:spLocks noGrp="1"/>
          </p:cNvSpPr>
          <p:nvPr>
            <p:ph type="body" idx="5"/>
          </p:nvPr>
        </p:nvSpPr>
        <p:spPr>
          <a:xfrm>
            <a:off x="6223525" y="419422"/>
            <a:ext cx="2626081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8" name="Google Shape;458;p6"/>
          <p:cNvSpPr txBox="1">
            <a:spLocks noGrp="1"/>
          </p:cNvSpPr>
          <p:nvPr>
            <p:ph type="body" idx="6"/>
          </p:nvPr>
        </p:nvSpPr>
        <p:spPr>
          <a:xfrm>
            <a:off x="7006949" y="116287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9" name="Google Shape;459;p6"/>
          <p:cNvSpPr txBox="1">
            <a:spLocks noGrp="1"/>
          </p:cNvSpPr>
          <p:nvPr>
            <p:ph type="body" idx="7"/>
          </p:nvPr>
        </p:nvSpPr>
        <p:spPr>
          <a:xfrm>
            <a:off x="7384610" y="1963313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body" idx="8"/>
          </p:nvPr>
        </p:nvSpPr>
        <p:spPr>
          <a:xfrm>
            <a:off x="7689927" y="2809941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1" name="Google Shape;461;p6"/>
          <p:cNvSpPr txBox="1">
            <a:spLocks noGrp="1"/>
          </p:cNvSpPr>
          <p:nvPr>
            <p:ph type="body" idx="9"/>
          </p:nvPr>
        </p:nvSpPr>
        <p:spPr>
          <a:xfrm>
            <a:off x="8024454" y="3657489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2" name="Google Shape;462;p6"/>
          <p:cNvSpPr txBox="1">
            <a:spLocks noGrp="1"/>
          </p:cNvSpPr>
          <p:nvPr>
            <p:ph type="body" idx="13"/>
          </p:nvPr>
        </p:nvSpPr>
        <p:spPr>
          <a:xfrm>
            <a:off x="8435365" y="4457927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3" name="Google Shape;463;p6"/>
          <p:cNvSpPr txBox="1">
            <a:spLocks noGrp="1"/>
          </p:cNvSpPr>
          <p:nvPr>
            <p:ph type="body" idx="14"/>
          </p:nvPr>
        </p:nvSpPr>
        <p:spPr>
          <a:xfrm>
            <a:off x="8757307" y="530455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4" name="Google Shape;464;p6"/>
          <p:cNvSpPr txBox="1">
            <a:spLocks noGrp="1"/>
          </p:cNvSpPr>
          <p:nvPr>
            <p:ph type="body" idx="15"/>
          </p:nvPr>
        </p:nvSpPr>
        <p:spPr>
          <a:xfrm>
            <a:off x="7075668" y="1495870"/>
            <a:ext cx="446863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5" name="Google Shape;465;p6"/>
          <p:cNvSpPr txBox="1">
            <a:spLocks noGrp="1"/>
          </p:cNvSpPr>
          <p:nvPr>
            <p:ph type="body" idx="16"/>
          </p:nvPr>
        </p:nvSpPr>
        <p:spPr>
          <a:xfrm>
            <a:off x="7430516" y="2297802"/>
            <a:ext cx="4113784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6" name="Google Shape;466;p6"/>
          <p:cNvSpPr txBox="1">
            <a:spLocks noGrp="1"/>
          </p:cNvSpPr>
          <p:nvPr>
            <p:ph type="body" idx="17"/>
          </p:nvPr>
        </p:nvSpPr>
        <p:spPr>
          <a:xfrm>
            <a:off x="7747513" y="3158789"/>
            <a:ext cx="3796787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7" name="Google Shape;467;p6"/>
          <p:cNvSpPr txBox="1">
            <a:spLocks noGrp="1"/>
          </p:cNvSpPr>
          <p:nvPr>
            <p:ph type="body" idx="18"/>
          </p:nvPr>
        </p:nvSpPr>
        <p:spPr>
          <a:xfrm>
            <a:off x="8102361" y="3960721"/>
            <a:ext cx="34419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8" name="Google Shape;468;p6"/>
          <p:cNvSpPr txBox="1">
            <a:spLocks noGrp="1"/>
          </p:cNvSpPr>
          <p:nvPr>
            <p:ph type="body" idx="19"/>
          </p:nvPr>
        </p:nvSpPr>
        <p:spPr>
          <a:xfrm>
            <a:off x="8509507" y="4774919"/>
            <a:ext cx="30347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9" name="Google Shape;469;p6"/>
          <p:cNvSpPr txBox="1">
            <a:spLocks noGrp="1"/>
          </p:cNvSpPr>
          <p:nvPr>
            <p:ph type="body" idx="20"/>
          </p:nvPr>
        </p:nvSpPr>
        <p:spPr>
          <a:xfrm>
            <a:off x="8849607" y="5635844"/>
            <a:ext cx="26946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8"/>
          <p:cNvSpPr/>
          <p:nvPr/>
        </p:nvSpPr>
        <p:spPr>
          <a:xfrm>
            <a:off x="568036" y="1866846"/>
            <a:ext cx="532067" cy="527420"/>
          </a:xfrm>
          <a:custGeom>
            <a:avLst/>
            <a:gdLst/>
            <a:ahLst/>
            <a:cxnLst/>
            <a:rect l="l" t="t" r="r" b="b"/>
            <a:pathLst>
              <a:path w="124" h="123" extrusionOk="0">
                <a:moveTo>
                  <a:pt x="121" y="41"/>
                </a:moveTo>
                <a:cubicBezTo>
                  <a:pt x="83" y="2"/>
                  <a:pt x="83" y="2"/>
                  <a:pt x="83" y="2"/>
                </a:cubicBezTo>
                <a:cubicBezTo>
                  <a:pt x="81" y="0"/>
                  <a:pt x="78" y="0"/>
                  <a:pt x="76" y="0"/>
                </a:cubicBezTo>
                <a:cubicBezTo>
                  <a:pt x="74" y="1"/>
                  <a:pt x="73" y="1"/>
                  <a:pt x="72" y="2"/>
                </a:cubicBezTo>
                <a:cubicBezTo>
                  <a:pt x="71" y="3"/>
                  <a:pt x="71" y="4"/>
                  <a:pt x="70" y="6"/>
                </a:cubicBezTo>
                <a:cubicBezTo>
                  <a:pt x="69" y="11"/>
                  <a:pt x="66" y="16"/>
                  <a:pt x="61" y="21"/>
                </a:cubicBezTo>
                <a:cubicBezTo>
                  <a:pt x="55" y="26"/>
                  <a:pt x="47" y="31"/>
                  <a:pt x="39" y="36"/>
                </a:cubicBezTo>
                <a:cubicBezTo>
                  <a:pt x="31" y="41"/>
                  <a:pt x="22" y="46"/>
                  <a:pt x="14" y="53"/>
                </a:cubicBezTo>
                <a:cubicBezTo>
                  <a:pt x="8" y="60"/>
                  <a:pt x="4" y="67"/>
                  <a:pt x="1" y="75"/>
                </a:cubicBezTo>
                <a:cubicBezTo>
                  <a:pt x="0" y="77"/>
                  <a:pt x="1" y="80"/>
                  <a:pt x="3" y="82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3" y="123"/>
                  <a:pt x="46" y="123"/>
                  <a:pt x="49" y="123"/>
                </a:cubicBezTo>
                <a:cubicBezTo>
                  <a:pt x="50" y="122"/>
                  <a:pt x="51" y="122"/>
                  <a:pt x="52" y="121"/>
                </a:cubicBezTo>
                <a:cubicBezTo>
                  <a:pt x="53" y="120"/>
                  <a:pt x="54" y="119"/>
                  <a:pt x="54" y="117"/>
                </a:cubicBezTo>
                <a:cubicBezTo>
                  <a:pt x="56" y="112"/>
                  <a:pt x="59" y="107"/>
                  <a:pt x="63" y="103"/>
                </a:cubicBezTo>
                <a:cubicBezTo>
                  <a:pt x="69" y="97"/>
                  <a:pt x="77" y="92"/>
                  <a:pt x="85" y="87"/>
                </a:cubicBezTo>
                <a:cubicBezTo>
                  <a:pt x="94" y="82"/>
                  <a:pt x="103" y="77"/>
                  <a:pt x="110" y="70"/>
                </a:cubicBezTo>
                <a:cubicBezTo>
                  <a:pt x="117" y="63"/>
                  <a:pt x="121" y="57"/>
                  <a:pt x="123" y="48"/>
                </a:cubicBezTo>
                <a:cubicBezTo>
                  <a:pt x="124" y="46"/>
                  <a:pt x="123" y="43"/>
                  <a:pt x="121" y="41"/>
                </a:cubicBezTo>
                <a:close/>
                <a:moveTo>
                  <a:pt x="47" y="115"/>
                </a:moveTo>
                <a:cubicBezTo>
                  <a:pt x="34" y="103"/>
                  <a:pt x="21" y="90"/>
                  <a:pt x="9" y="77"/>
                </a:cubicBezTo>
                <a:cubicBezTo>
                  <a:pt x="20" y="42"/>
                  <a:pt x="67" y="43"/>
                  <a:pt x="78" y="8"/>
                </a:cubicBezTo>
                <a:cubicBezTo>
                  <a:pt x="90" y="21"/>
                  <a:pt x="103" y="33"/>
                  <a:pt x="116" y="46"/>
                </a:cubicBezTo>
                <a:cubicBezTo>
                  <a:pt x="105" y="81"/>
                  <a:pt x="58" y="80"/>
                  <a:pt x="47" y="115"/>
                </a:cubicBezTo>
                <a:close/>
                <a:moveTo>
                  <a:pt x="47" y="115"/>
                </a:moveTo>
                <a:cubicBezTo>
                  <a:pt x="47" y="115"/>
                  <a:pt x="47" y="115"/>
                  <a:pt x="47" y="1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38"/>
          <p:cNvSpPr/>
          <p:nvPr/>
        </p:nvSpPr>
        <p:spPr>
          <a:xfrm>
            <a:off x="760882" y="2055045"/>
            <a:ext cx="146377" cy="146377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31" y="13"/>
                </a:moveTo>
                <a:cubicBezTo>
                  <a:pt x="30" y="12"/>
                  <a:pt x="28" y="12"/>
                  <a:pt x="27" y="11"/>
                </a:cubicBezTo>
                <a:cubicBezTo>
                  <a:pt x="26" y="11"/>
                  <a:pt x="25" y="11"/>
                  <a:pt x="23" y="11"/>
                </a:cubicBezTo>
                <a:cubicBezTo>
                  <a:pt x="22" y="11"/>
                  <a:pt x="21" y="11"/>
                  <a:pt x="20" y="12"/>
                </a:cubicBezTo>
                <a:cubicBezTo>
                  <a:pt x="18" y="12"/>
                  <a:pt x="17" y="13"/>
                  <a:pt x="16" y="13"/>
                </a:cubicBezTo>
                <a:cubicBezTo>
                  <a:pt x="14" y="11"/>
                  <a:pt x="12" y="9"/>
                  <a:pt x="9" y="6"/>
                </a:cubicBezTo>
                <a:cubicBezTo>
                  <a:pt x="10" y="6"/>
                  <a:pt x="11" y="5"/>
                  <a:pt x="12" y="5"/>
                </a:cubicBezTo>
                <a:cubicBezTo>
                  <a:pt x="13" y="5"/>
                  <a:pt x="14" y="5"/>
                  <a:pt x="15" y="5"/>
                </a:cubicBezTo>
                <a:cubicBezTo>
                  <a:pt x="16" y="6"/>
                  <a:pt x="16" y="6"/>
                  <a:pt x="17" y="6"/>
                </a:cubicBezTo>
                <a:cubicBezTo>
                  <a:pt x="18" y="6"/>
                  <a:pt x="18" y="6"/>
                  <a:pt x="19" y="5"/>
                </a:cubicBezTo>
                <a:cubicBezTo>
                  <a:pt x="19" y="5"/>
                  <a:pt x="20" y="4"/>
                  <a:pt x="20" y="4"/>
                </a:cubicBezTo>
                <a:cubicBezTo>
                  <a:pt x="20" y="3"/>
                  <a:pt x="19" y="2"/>
                  <a:pt x="19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3" y="0"/>
                  <a:pt x="12" y="0"/>
                </a:cubicBezTo>
                <a:cubicBezTo>
                  <a:pt x="11" y="0"/>
                  <a:pt x="10" y="1"/>
                  <a:pt x="9" y="1"/>
                </a:cubicBezTo>
                <a:cubicBezTo>
                  <a:pt x="8" y="2"/>
                  <a:pt x="7" y="2"/>
                  <a:pt x="6" y="3"/>
                </a:cubicBezTo>
                <a:cubicBezTo>
                  <a:pt x="6" y="3"/>
                  <a:pt x="6" y="3"/>
                  <a:pt x="5" y="2"/>
                </a:cubicBezTo>
                <a:cubicBezTo>
                  <a:pt x="5" y="2"/>
                  <a:pt x="5" y="2"/>
                  <a:pt x="4" y="2"/>
                </a:cubicBezTo>
                <a:cubicBezTo>
                  <a:pt x="4" y="2"/>
                  <a:pt x="4" y="2"/>
                  <a:pt x="3" y="3"/>
                </a:cubicBezTo>
                <a:cubicBezTo>
                  <a:pt x="3" y="3"/>
                  <a:pt x="3" y="3"/>
                  <a:pt x="3" y="4"/>
                </a:cubicBezTo>
                <a:cubicBezTo>
                  <a:pt x="3" y="4"/>
                  <a:pt x="3" y="4"/>
                  <a:pt x="3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6"/>
                  <a:pt x="2" y="8"/>
                  <a:pt x="2" y="9"/>
                </a:cubicBezTo>
                <a:cubicBezTo>
                  <a:pt x="1" y="11"/>
                  <a:pt x="1" y="12"/>
                  <a:pt x="1" y="13"/>
                </a:cubicBezTo>
                <a:cubicBezTo>
                  <a:pt x="0" y="15"/>
                  <a:pt x="1" y="16"/>
                  <a:pt x="1" y="17"/>
                </a:cubicBezTo>
                <a:cubicBezTo>
                  <a:pt x="1" y="18"/>
                  <a:pt x="2" y="19"/>
                  <a:pt x="3" y="20"/>
                </a:cubicBezTo>
                <a:cubicBezTo>
                  <a:pt x="5" y="21"/>
                  <a:pt x="7" y="22"/>
                  <a:pt x="10" y="22"/>
                </a:cubicBezTo>
                <a:cubicBezTo>
                  <a:pt x="12" y="22"/>
                  <a:pt x="15" y="21"/>
                  <a:pt x="18" y="20"/>
                </a:cubicBezTo>
                <a:cubicBezTo>
                  <a:pt x="20" y="22"/>
                  <a:pt x="22" y="25"/>
                  <a:pt x="24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21" y="29"/>
                  <a:pt x="21" y="29"/>
                  <a:pt x="20" y="29"/>
                </a:cubicBezTo>
                <a:cubicBezTo>
                  <a:pt x="19" y="28"/>
                  <a:pt x="19" y="28"/>
                  <a:pt x="18" y="28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6" y="26"/>
                  <a:pt x="15" y="26"/>
                </a:cubicBezTo>
                <a:cubicBezTo>
                  <a:pt x="15" y="26"/>
                  <a:pt x="14" y="27"/>
                  <a:pt x="14" y="27"/>
                </a:cubicBezTo>
                <a:cubicBezTo>
                  <a:pt x="13" y="28"/>
                  <a:pt x="13" y="28"/>
                  <a:pt x="13" y="29"/>
                </a:cubicBezTo>
                <a:cubicBezTo>
                  <a:pt x="13" y="30"/>
                  <a:pt x="13" y="31"/>
                  <a:pt x="14" y="31"/>
                </a:cubicBezTo>
                <a:cubicBezTo>
                  <a:pt x="14" y="32"/>
                  <a:pt x="15" y="33"/>
                  <a:pt x="16" y="33"/>
                </a:cubicBezTo>
                <a:cubicBezTo>
                  <a:pt x="17" y="34"/>
                  <a:pt x="18" y="34"/>
                  <a:pt x="20" y="34"/>
                </a:cubicBezTo>
                <a:cubicBezTo>
                  <a:pt x="21" y="34"/>
                  <a:pt x="22" y="34"/>
                  <a:pt x="24" y="33"/>
                </a:cubicBezTo>
                <a:cubicBezTo>
                  <a:pt x="25" y="33"/>
                  <a:pt x="26" y="32"/>
                  <a:pt x="28" y="31"/>
                </a:cubicBezTo>
                <a:cubicBezTo>
                  <a:pt x="28" y="31"/>
                  <a:pt x="29" y="32"/>
                  <a:pt x="30" y="32"/>
                </a:cubicBezTo>
                <a:cubicBezTo>
                  <a:pt x="30" y="33"/>
                  <a:pt x="30" y="33"/>
                  <a:pt x="31" y="33"/>
                </a:cubicBezTo>
                <a:cubicBezTo>
                  <a:pt x="31" y="33"/>
                  <a:pt x="32" y="33"/>
                  <a:pt x="32" y="32"/>
                </a:cubicBezTo>
                <a:cubicBezTo>
                  <a:pt x="32" y="32"/>
                  <a:pt x="32" y="31"/>
                  <a:pt x="32" y="31"/>
                </a:cubicBezTo>
                <a:cubicBezTo>
                  <a:pt x="32" y="31"/>
                  <a:pt x="32" y="30"/>
                  <a:pt x="32" y="30"/>
                </a:cubicBezTo>
                <a:cubicBezTo>
                  <a:pt x="31" y="30"/>
                  <a:pt x="30" y="29"/>
                  <a:pt x="30" y="28"/>
                </a:cubicBezTo>
                <a:cubicBezTo>
                  <a:pt x="31" y="27"/>
                  <a:pt x="32" y="26"/>
                  <a:pt x="32" y="24"/>
                </a:cubicBezTo>
                <a:cubicBezTo>
                  <a:pt x="33" y="23"/>
                  <a:pt x="34" y="21"/>
                  <a:pt x="34" y="20"/>
                </a:cubicBezTo>
                <a:cubicBezTo>
                  <a:pt x="34" y="19"/>
                  <a:pt x="34" y="17"/>
                  <a:pt x="33" y="16"/>
                </a:cubicBezTo>
                <a:cubicBezTo>
                  <a:pt x="33" y="15"/>
                  <a:pt x="32" y="14"/>
                  <a:pt x="31" y="13"/>
                </a:cubicBezTo>
                <a:close/>
                <a:moveTo>
                  <a:pt x="10" y="16"/>
                </a:moveTo>
                <a:cubicBezTo>
                  <a:pt x="8" y="16"/>
                  <a:pt x="7" y="16"/>
                  <a:pt x="7" y="15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3"/>
                  <a:pt x="6" y="13"/>
                  <a:pt x="6" y="12"/>
                </a:cubicBezTo>
                <a:cubicBezTo>
                  <a:pt x="6" y="11"/>
                  <a:pt x="6" y="11"/>
                  <a:pt x="6" y="10"/>
                </a:cubicBezTo>
                <a:cubicBezTo>
                  <a:pt x="7" y="10"/>
                  <a:pt x="7" y="9"/>
                  <a:pt x="8" y="8"/>
                </a:cubicBezTo>
                <a:cubicBezTo>
                  <a:pt x="9" y="10"/>
                  <a:pt x="11" y="12"/>
                  <a:pt x="13" y="15"/>
                </a:cubicBezTo>
                <a:cubicBezTo>
                  <a:pt x="12" y="15"/>
                  <a:pt x="11" y="16"/>
                  <a:pt x="10" y="16"/>
                </a:cubicBezTo>
                <a:close/>
                <a:moveTo>
                  <a:pt x="28" y="24"/>
                </a:moveTo>
                <a:cubicBezTo>
                  <a:pt x="27" y="24"/>
                  <a:pt x="27" y="25"/>
                  <a:pt x="26" y="25"/>
                </a:cubicBezTo>
                <a:cubicBezTo>
                  <a:pt x="24" y="23"/>
                  <a:pt x="22" y="21"/>
                  <a:pt x="20" y="18"/>
                </a:cubicBezTo>
                <a:cubicBezTo>
                  <a:pt x="21" y="18"/>
                  <a:pt x="21" y="18"/>
                  <a:pt x="22" y="18"/>
                </a:cubicBezTo>
                <a:cubicBezTo>
                  <a:pt x="22" y="17"/>
                  <a:pt x="23" y="17"/>
                  <a:pt x="24" y="17"/>
                </a:cubicBezTo>
                <a:cubicBezTo>
                  <a:pt x="24" y="17"/>
                  <a:pt x="25" y="17"/>
                  <a:pt x="25" y="17"/>
                </a:cubicBezTo>
                <a:cubicBezTo>
                  <a:pt x="26" y="17"/>
                  <a:pt x="27" y="18"/>
                  <a:pt x="27" y="18"/>
                </a:cubicBezTo>
                <a:cubicBezTo>
                  <a:pt x="28" y="19"/>
                  <a:pt x="28" y="19"/>
                  <a:pt x="28" y="20"/>
                </a:cubicBezTo>
                <a:cubicBezTo>
                  <a:pt x="28" y="20"/>
                  <a:pt x="28" y="21"/>
                  <a:pt x="28" y="22"/>
                </a:cubicBezTo>
                <a:cubicBezTo>
                  <a:pt x="28" y="22"/>
                  <a:pt x="28" y="23"/>
                  <a:pt x="28" y="24"/>
                </a:cubicBezTo>
                <a:close/>
                <a:moveTo>
                  <a:pt x="28" y="24"/>
                </a:moveTo>
                <a:cubicBezTo>
                  <a:pt x="28" y="24"/>
                  <a:pt x="28" y="24"/>
                  <a:pt x="28" y="2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38"/>
          <p:cNvSpPr/>
          <p:nvPr/>
        </p:nvSpPr>
        <p:spPr>
          <a:xfrm>
            <a:off x="749264" y="2231626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13" y="2"/>
                  <a:pt x="11" y="4"/>
                  <a:pt x="8" y="6"/>
                </a:cubicBezTo>
                <a:cubicBezTo>
                  <a:pt x="6" y="8"/>
                  <a:pt x="4" y="10"/>
                  <a:pt x="3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8"/>
                  <a:pt x="1" y="19"/>
                </a:cubicBezTo>
                <a:cubicBezTo>
                  <a:pt x="1" y="19"/>
                  <a:pt x="2" y="19"/>
                  <a:pt x="3" y="19"/>
                </a:cubicBezTo>
                <a:cubicBezTo>
                  <a:pt x="3" y="19"/>
                  <a:pt x="3" y="18"/>
                  <a:pt x="4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3"/>
                  <a:pt x="9" y="11"/>
                  <a:pt x="11" y="9"/>
                </a:cubicBezTo>
                <a:cubicBezTo>
                  <a:pt x="13" y="7"/>
                  <a:pt x="15" y="5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19" y="1"/>
                  <a:pt x="18" y="0"/>
                </a:cubicBezTo>
                <a:cubicBezTo>
                  <a:pt x="17" y="0"/>
                  <a:pt x="16" y="0"/>
                  <a:pt x="15" y="0"/>
                </a:cubicBezTo>
                <a:close/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38"/>
          <p:cNvSpPr/>
          <p:nvPr/>
        </p:nvSpPr>
        <p:spPr>
          <a:xfrm>
            <a:off x="842201" y="1948167"/>
            <a:ext cx="81321" cy="85968"/>
          </a:xfrm>
          <a:custGeom>
            <a:avLst/>
            <a:gdLst/>
            <a:ahLst/>
            <a:cxnLst/>
            <a:rect l="l" t="t" r="r" b="b"/>
            <a:pathLst>
              <a:path w="19" h="20" extrusionOk="0">
                <a:moveTo>
                  <a:pt x="7" y="11"/>
                </a:moveTo>
                <a:cubicBezTo>
                  <a:pt x="5" y="13"/>
                  <a:pt x="3" y="15"/>
                  <a:pt x="1" y="16"/>
                </a:cubicBezTo>
                <a:cubicBezTo>
                  <a:pt x="1" y="16"/>
                  <a:pt x="1" y="16"/>
                  <a:pt x="1" y="17"/>
                </a:cubicBezTo>
                <a:cubicBezTo>
                  <a:pt x="0" y="17"/>
                  <a:pt x="0" y="19"/>
                  <a:pt x="1" y="19"/>
                </a:cubicBezTo>
                <a:cubicBezTo>
                  <a:pt x="1" y="20"/>
                  <a:pt x="2" y="20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6" y="18"/>
                  <a:pt x="8" y="16"/>
                  <a:pt x="10" y="13"/>
                </a:cubicBezTo>
                <a:cubicBezTo>
                  <a:pt x="12" y="11"/>
                  <a:pt x="14" y="9"/>
                  <a:pt x="16" y="7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3"/>
                  <a:pt x="19" y="1"/>
                  <a:pt x="18" y="1"/>
                </a:cubicBezTo>
                <a:cubicBezTo>
                  <a:pt x="17" y="0"/>
                  <a:pt x="16" y="0"/>
                  <a:pt x="16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11" y="7"/>
                  <a:pt x="9" y="9"/>
                  <a:pt x="7" y="11"/>
                </a:cubicBezTo>
                <a:close/>
                <a:moveTo>
                  <a:pt x="7" y="11"/>
                </a:moveTo>
                <a:cubicBezTo>
                  <a:pt x="7" y="11"/>
                  <a:pt x="7" y="11"/>
                  <a:pt x="7" y="1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38"/>
          <p:cNvSpPr/>
          <p:nvPr/>
        </p:nvSpPr>
        <p:spPr>
          <a:xfrm>
            <a:off x="1584645" y="1871493"/>
            <a:ext cx="394984" cy="527420"/>
          </a:xfrm>
          <a:custGeom>
            <a:avLst/>
            <a:gdLst/>
            <a:ahLst/>
            <a:cxnLst/>
            <a:rect l="l" t="t" r="r" b="b"/>
            <a:pathLst>
              <a:path w="92" h="123" extrusionOk="0">
                <a:moveTo>
                  <a:pt x="80" y="50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16"/>
                  <a:pt x="65" y="0"/>
                  <a:pt x="46" y="0"/>
                </a:cubicBezTo>
                <a:cubicBezTo>
                  <a:pt x="27" y="0"/>
                  <a:pt x="11" y="16"/>
                  <a:pt x="11" y="35"/>
                </a:cubicBezTo>
                <a:cubicBezTo>
                  <a:pt x="11" y="50"/>
                  <a:pt x="11" y="50"/>
                  <a:pt x="11" y="50"/>
                </a:cubicBezTo>
                <a:cubicBezTo>
                  <a:pt x="5" y="50"/>
                  <a:pt x="0" y="55"/>
                  <a:pt x="0" y="61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07"/>
                  <a:pt x="15" y="123"/>
                  <a:pt x="34" y="123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76" y="123"/>
                  <a:pt x="92" y="107"/>
                  <a:pt x="92" y="88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55"/>
                  <a:pt x="87" y="50"/>
                  <a:pt x="80" y="50"/>
                </a:cubicBezTo>
                <a:close/>
                <a:moveTo>
                  <a:pt x="19" y="35"/>
                </a:moveTo>
                <a:cubicBezTo>
                  <a:pt x="19" y="20"/>
                  <a:pt x="31" y="8"/>
                  <a:pt x="46" y="8"/>
                </a:cubicBezTo>
                <a:cubicBezTo>
                  <a:pt x="61" y="8"/>
                  <a:pt x="73" y="20"/>
                  <a:pt x="73" y="35"/>
                </a:cubicBezTo>
                <a:cubicBezTo>
                  <a:pt x="73" y="50"/>
                  <a:pt x="73" y="50"/>
                  <a:pt x="73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24"/>
                  <a:pt x="56" y="15"/>
                  <a:pt x="46" y="15"/>
                </a:cubicBezTo>
                <a:cubicBezTo>
                  <a:pt x="35" y="15"/>
                  <a:pt x="27" y="24"/>
                  <a:pt x="27" y="35"/>
                </a:cubicBezTo>
                <a:cubicBezTo>
                  <a:pt x="27" y="50"/>
                  <a:pt x="27" y="50"/>
                  <a:pt x="27" y="50"/>
                </a:cubicBezTo>
                <a:cubicBezTo>
                  <a:pt x="19" y="50"/>
                  <a:pt x="19" y="50"/>
                  <a:pt x="19" y="50"/>
                </a:cubicBezTo>
                <a:lnTo>
                  <a:pt x="19" y="35"/>
                </a:lnTo>
                <a:close/>
                <a:moveTo>
                  <a:pt x="61" y="35"/>
                </a:moveTo>
                <a:cubicBezTo>
                  <a:pt x="61" y="50"/>
                  <a:pt x="61" y="50"/>
                  <a:pt x="61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26"/>
                  <a:pt x="37" y="19"/>
                  <a:pt x="46" y="19"/>
                </a:cubicBezTo>
                <a:cubicBezTo>
                  <a:pt x="54" y="19"/>
                  <a:pt x="61" y="26"/>
                  <a:pt x="61" y="35"/>
                </a:cubicBezTo>
                <a:close/>
                <a:moveTo>
                  <a:pt x="84" y="73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103"/>
                  <a:pt x="72" y="115"/>
                  <a:pt x="57" y="115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20" y="115"/>
                  <a:pt x="8" y="103"/>
                  <a:pt x="8" y="88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59"/>
                  <a:pt x="9" y="58"/>
                  <a:pt x="11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3" y="58"/>
                  <a:pt x="84" y="59"/>
                  <a:pt x="84" y="61"/>
                </a:cubicBezTo>
                <a:lnTo>
                  <a:pt x="84" y="73"/>
                </a:lnTo>
                <a:close/>
                <a:moveTo>
                  <a:pt x="84" y="73"/>
                </a:moveTo>
                <a:cubicBezTo>
                  <a:pt x="84" y="73"/>
                  <a:pt x="84" y="73"/>
                  <a:pt x="84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8"/>
          <p:cNvSpPr/>
          <p:nvPr/>
        </p:nvSpPr>
        <p:spPr>
          <a:xfrm>
            <a:off x="1747285" y="2185157"/>
            <a:ext cx="69703" cy="97584"/>
          </a:xfrm>
          <a:custGeom>
            <a:avLst/>
            <a:gdLst/>
            <a:ahLst/>
            <a:cxnLst/>
            <a:rect l="l" t="t" r="r" b="b"/>
            <a:pathLst>
              <a:path w="16" h="23" extrusionOk="0">
                <a:moveTo>
                  <a:pt x="8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0"/>
                  <a:pt x="1" y="14"/>
                  <a:pt x="3" y="18"/>
                </a:cubicBezTo>
                <a:cubicBezTo>
                  <a:pt x="4" y="21"/>
                  <a:pt x="5" y="23"/>
                  <a:pt x="8" y="23"/>
                </a:cubicBezTo>
                <a:cubicBezTo>
                  <a:pt x="11" y="23"/>
                  <a:pt x="12" y="21"/>
                  <a:pt x="13" y="18"/>
                </a:cubicBezTo>
                <a:cubicBezTo>
                  <a:pt x="14" y="14"/>
                  <a:pt x="16" y="10"/>
                  <a:pt x="16" y="8"/>
                </a:cubicBezTo>
                <a:cubicBezTo>
                  <a:pt x="16" y="3"/>
                  <a:pt x="12" y="0"/>
                  <a:pt x="8" y="0"/>
                </a:cubicBezTo>
                <a:close/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8"/>
          <p:cNvSpPr/>
          <p:nvPr/>
        </p:nvSpPr>
        <p:spPr>
          <a:xfrm>
            <a:off x="4521078" y="4115075"/>
            <a:ext cx="460907" cy="527645"/>
          </a:xfrm>
          <a:custGeom>
            <a:avLst/>
            <a:gdLst/>
            <a:ahLst/>
            <a:cxnLst/>
            <a:rect l="l" t="t" r="r" b="b"/>
            <a:pathLst>
              <a:path w="108" h="123" extrusionOk="0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38"/>
          <p:cNvSpPr/>
          <p:nvPr/>
        </p:nvSpPr>
        <p:spPr>
          <a:xfrm>
            <a:off x="2464170" y="1866846"/>
            <a:ext cx="376396" cy="527420"/>
          </a:xfrm>
          <a:custGeom>
            <a:avLst/>
            <a:gdLst/>
            <a:ahLst/>
            <a:cxnLst/>
            <a:rect l="l" t="t" r="r" b="b"/>
            <a:pathLst>
              <a:path w="88" h="123" extrusionOk="0">
                <a:moveTo>
                  <a:pt x="65" y="35"/>
                </a:moveTo>
                <a:cubicBezTo>
                  <a:pt x="65" y="45"/>
                  <a:pt x="57" y="54"/>
                  <a:pt x="57" y="54"/>
                </a:cubicBezTo>
                <a:cubicBezTo>
                  <a:pt x="57" y="35"/>
                  <a:pt x="42" y="19"/>
                  <a:pt x="42" y="19"/>
                </a:cubicBezTo>
                <a:cubicBezTo>
                  <a:pt x="42" y="19"/>
                  <a:pt x="42" y="31"/>
                  <a:pt x="34" y="42"/>
                </a:cubicBezTo>
                <a:cubicBezTo>
                  <a:pt x="27" y="15"/>
                  <a:pt x="4" y="0"/>
                  <a:pt x="4" y="0"/>
                </a:cubicBezTo>
                <a:cubicBezTo>
                  <a:pt x="15" y="42"/>
                  <a:pt x="0" y="57"/>
                  <a:pt x="0" y="88"/>
                </a:cubicBezTo>
                <a:cubicBezTo>
                  <a:pt x="0" y="106"/>
                  <a:pt x="15" y="123"/>
                  <a:pt x="38" y="123"/>
                </a:cubicBezTo>
                <a:cubicBezTo>
                  <a:pt x="73" y="123"/>
                  <a:pt x="79" y="110"/>
                  <a:pt x="83" y="96"/>
                </a:cubicBezTo>
                <a:cubicBezTo>
                  <a:pt x="88" y="77"/>
                  <a:pt x="80" y="54"/>
                  <a:pt x="65" y="35"/>
                </a:cubicBezTo>
                <a:close/>
                <a:moveTo>
                  <a:pt x="75" y="94"/>
                </a:moveTo>
                <a:cubicBezTo>
                  <a:pt x="73" y="104"/>
                  <a:pt x="70" y="115"/>
                  <a:pt x="38" y="115"/>
                </a:cubicBezTo>
                <a:cubicBezTo>
                  <a:pt x="19" y="115"/>
                  <a:pt x="7" y="101"/>
                  <a:pt x="7" y="88"/>
                </a:cubicBezTo>
                <a:cubicBezTo>
                  <a:pt x="7" y="78"/>
                  <a:pt x="9" y="69"/>
                  <a:pt x="11" y="60"/>
                </a:cubicBezTo>
                <a:cubicBezTo>
                  <a:pt x="14" y="49"/>
                  <a:pt x="16" y="37"/>
                  <a:pt x="15" y="22"/>
                </a:cubicBezTo>
                <a:cubicBezTo>
                  <a:pt x="27" y="39"/>
                  <a:pt x="31" y="60"/>
                  <a:pt x="31" y="60"/>
                </a:cubicBezTo>
                <a:cubicBezTo>
                  <a:pt x="31" y="60"/>
                  <a:pt x="42" y="45"/>
                  <a:pt x="45" y="38"/>
                </a:cubicBezTo>
                <a:cubicBezTo>
                  <a:pt x="48" y="42"/>
                  <a:pt x="50" y="58"/>
                  <a:pt x="50" y="73"/>
                </a:cubicBezTo>
                <a:cubicBezTo>
                  <a:pt x="50" y="73"/>
                  <a:pt x="60" y="65"/>
                  <a:pt x="67" y="52"/>
                </a:cubicBezTo>
                <a:cubicBezTo>
                  <a:pt x="76" y="66"/>
                  <a:pt x="78" y="82"/>
                  <a:pt x="75" y="94"/>
                </a:cubicBezTo>
                <a:close/>
                <a:moveTo>
                  <a:pt x="75" y="94"/>
                </a:moveTo>
                <a:cubicBezTo>
                  <a:pt x="75" y="94"/>
                  <a:pt x="75" y="94"/>
                  <a:pt x="75" y="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38"/>
          <p:cNvSpPr/>
          <p:nvPr/>
        </p:nvSpPr>
        <p:spPr>
          <a:xfrm>
            <a:off x="2524579" y="2094542"/>
            <a:ext cx="234667" cy="188199"/>
          </a:xfrm>
          <a:custGeom>
            <a:avLst/>
            <a:gdLst/>
            <a:ahLst/>
            <a:cxnLst/>
            <a:rect l="l" t="t" r="r" b="b"/>
            <a:pathLst>
              <a:path w="55" h="44" extrusionOk="0">
                <a:moveTo>
                  <a:pt x="53" y="12"/>
                </a:moveTo>
                <a:cubicBezTo>
                  <a:pt x="49" y="15"/>
                  <a:pt x="49" y="15"/>
                  <a:pt x="49" y="15"/>
                </a:cubicBezTo>
                <a:cubicBezTo>
                  <a:pt x="45" y="20"/>
                  <a:pt x="42" y="25"/>
                  <a:pt x="31" y="30"/>
                </a:cubicBezTo>
                <a:cubicBezTo>
                  <a:pt x="30" y="25"/>
                  <a:pt x="29" y="20"/>
                  <a:pt x="29" y="13"/>
                </a:cubicBezTo>
                <a:cubicBezTo>
                  <a:pt x="29" y="7"/>
                  <a:pt x="29" y="7"/>
                  <a:pt x="29" y="7"/>
                </a:cubicBezTo>
                <a:cubicBezTo>
                  <a:pt x="23" y="16"/>
                  <a:pt x="23" y="16"/>
                  <a:pt x="23" y="16"/>
                </a:cubicBezTo>
                <a:cubicBezTo>
                  <a:pt x="21" y="19"/>
                  <a:pt x="19" y="21"/>
                  <a:pt x="17" y="25"/>
                </a:cubicBezTo>
                <a:cubicBezTo>
                  <a:pt x="13" y="16"/>
                  <a:pt x="10" y="10"/>
                  <a:pt x="8" y="5"/>
                </a:cubicBezTo>
                <a:cubicBezTo>
                  <a:pt x="7" y="0"/>
                  <a:pt x="7" y="0"/>
                  <a:pt x="7" y="0"/>
                </a:cubicBezTo>
                <a:cubicBezTo>
                  <a:pt x="5" y="5"/>
                  <a:pt x="5" y="5"/>
                  <a:pt x="5" y="5"/>
                </a:cubicBezTo>
                <a:cubicBezTo>
                  <a:pt x="2" y="13"/>
                  <a:pt x="0" y="20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3" y="40"/>
                  <a:pt x="4" y="39"/>
                  <a:pt x="4" y="38"/>
                </a:cubicBezTo>
                <a:cubicBezTo>
                  <a:pt x="4" y="24"/>
                  <a:pt x="5" y="17"/>
                  <a:pt x="7" y="11"/>
                </a:cubicBezTo>
                <a:cubicBezTo>
                  <a:pt x="9" y="16"/>
                  <a:pt x="11" y="22"/>
                  <a:pt x="15" y="29"/>
                </a:cubicBezTo>
                <a:cubicBezTo>
                  <a:pt x="16" y="32"/>
                  <a:pt x="16" y="32"/>
                  <a:pt x="16" y="32"/>
                </a:cubicBezTo>
                <a:cubicBezTo>
                  <a:pt x="18" y="30"/>
                  <a:pt x="18" y="30"/>
                  <a:pt x="18" y="30"/>
                </a:cubicBezTo>
                <a:cubicBezTo>
                  <a:pt x="21" y="25"/>
                  <a:pt x="23" y="22"/>
                  <a:pt x="25" y="19"/>
                </a:cubicBezTo>
                <a:cubicBezTo>
                  <a:pt x="26" y="25"/>
                  <a:pt x="27" y="29"/>
                  <a:pt x="28" y="33"/>
                </a:cubicBezTo>
                <a:cubicBezTo>
                  <a:pt x="29" y="35"/>
                  <a:pt x="29" y="35"/>
                  <a:pt x="29" y="35"/>
                </a:cubicBezTo>
                <a:cubicBezTo>
                  <a:pt x="31" y="34"/>
                  <a:pt x="31" y="34"/>
                  <a:pt x="31" y="34"/>
                </a:cubicBezTo>
                <a:cubicBezTo>
                  <a:pt x="41" y="29"/>
                  <a:pt x="46" y="25"/>
                  <a:pt x="50" y="20"/>
                </a:cubicBezTo>
                <a:cubicBezTo>
                  <a:pt x="51" y="28"/>
                  <a:pt x="50" y="35"/>
                  <a:pt x="48" y="41"/>
                </a:cubicBezTo>
                <a:cubicBezTo>
                  <a:pt x="47" y="42"/>
                  <a:pt x="48" y="43"/>
                  <a:pt x="49" y="43"/>
                </a:cubicBezTo>
                <a:cubicBezTo>
                  <a:pt x="49" y="43"/>
                  <a:pt x="49" y="44"/>
                  <a:pt x="49" y="44"/>
                </a:cubicBezTo>
                <a:cubicBezTo>
                  <a:pt x="50" y="44"/>
                  <a:pt x="51" y="43"/>
                  <a:pt x="51" y="42"/>
                </a:cubicBezTo>
                <a:cubicBezTo>
                  <a:pt x="54" y="35"/>
                  <a:pt x="55" y="24"/>
                  <a:pt x="53" y="16"/>
                </a:cubicBezTo>
                <a:lnTo>
                  <a:pt x="53" y="12"/>
                </a:lnTo>
                <a:close/>
                <a:moveTo>
                  <a:pt x="53" y="12"/>
                </a:moveTo>
                <a:cubicBezTo>
                  <a:pt x="53" y="12"/>
                  <a:pt x="53" y="12"/>
                  <a:pt x="53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38"/>
          <p:cNvSpPr/>
          <p:nvPr/>
        </p:nvSpPr>
        <p:spPr>
          <a:xfrm>
            <a:off x="3325108" y="1887758"/>
            <a:ext cx="527420" cy="49489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20" y="25"/>
                </a:moveTo>
                <a:cubicBezTo>
                  <a:pt x="97" y="2"/>
                  <a:pt x="97" y="2"/>
                  <a:pt x="97" y="2"/>
                </a:cubicBezTo>
                <a:cubicBezTo>
                  <a:pt x="96" y="1"/>
                  <a:pt x="94" y="0"/>
                  <a:pt x="9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0"/>
                  <a:pt x="5" y="115"/>
                  <a:pt x="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8" y="115"/>
                  <a:pt x="123" y="110"/>
                  <a:pt x="123" y="104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29"/>
                  <a:pt x="122" y="27"/>
                  <a:pt x="120" y="25"/>
                </a:cubicBezTo>
                <a:close/>
                <a:moveTo>
                  <a:pt x="115" y="104"/>
                </a:moveTo>
                <a:cubicBezTo>
                  <a:pt x="115" y="106"/>
                  <a:pt x="113" y="107"/>
                  <a:pt x="111" y="107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9" y="107"/>
                  <a:pt x="8" y="106"/>
                  <a:pt x="8" y="104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9"/>
                  <a:pt x="9" y="8"/>
                  <a:pt x="11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4"/>
                  <a:pt x="100" y="34"/>
                </a:cubicBezTo>
                <a:cubicBezTo>
                  <a:pt x="115" y="34"/>
                  <a:pt x="115" y="34"/>
                  <a:pt x="115" y="34"/>
                </a:cubicBezTo>
                <a:lnTo>
                  <a:pt x="115" y="104"/>
                </a:lnTo>
                <a:close/>
                <a:moveTo>
                  <a:pt x="103" y="31"/>
                </a:moveTo>
                <a:cubicBezTo>
                  <a:pt x="100" y="31"/>
                  <a:pt x="100" y="31"/>
                  <a:pt x="100" y="31"/>
                </a:cubicBezTo>
                <a:cubicBezTo>
                  <a:pt x="95" y="31"/>
                  <a:pt x="92" y="27"/>
                  <a:pt x="92" y="23"/>
                </a:cubicBezTo>
                <a:cubicBezTo>
                  <a:pt x="92" y="8"/>
                  <a:pt x="92" y="8"/>
                  <a:pt x="92" y="8"/>
                </a:cubicBezTo>
                <a:cubicBezTo>
                  <a:pt x="115" y="31"/>
                  <a:pt x="115" y="31"/>
                  <a:pt x="115" y="31"/>
                </a:cubicBezTo>
                <a:lnTo>
                  <a:pt x="103" y="31"/>
                </a:lnTo>
                <a:close/>
                <a:moveTo>
                  <a:pt x="103" y="31"/>
                </a:moveTo>
                <a:cubicBezTo>
                  <a:pt x="103" y="31"/>
                  <a:pt x="103" y="31"/>
                  <a:pt x="103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38"/>
          <p:cNvSpPr/>
          <p:nvPr/>
        </p:nvSpPr>
        <p:spPr>
          <a:xfrm>
            <a:off x="3569069" y="1987665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3" y="3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38"/>
          <p:cNvSpPr/>
          <p:nvPr/>
        </p:nvSpPr>
        <p:spPr>
          <a:xfrm>
            <a:off x="3569069" y="2034134"/>
            <a:ext cx="97584" cy="18587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3" y="3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38"/>
          <p:cNvSpPr/>
          <p:nvPr/>
        </p:nvSpPr>
        <p:spPr>
          <a:xfrm>
            <a:off x="3569069" y="2085249"/>
            <a:ext cx="213756" cy="18587"/>
          </a:xfrm>
          <a:custGeom>
            <a:avLst/>
            <a:gdLst/>
            <a:ahLst/>
            <a:cxnLst/>
            <a:rect l="l" t="t" r="r" b="b"/>
            <a:pathLst>
              <a:path w="50" h="4" extrusionOk="0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38"/>
          <p:cNvSpPr/>
          <p:nvPr/>
        </p:nvSpPr>
        <p:spPr>
          <a:xfrm>
            <a:off x="3390164" y="2185157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38"/>
          <p:cNvSpPr/>
          <p:nvPr/>
        </p:nvSpPr>
        <p:spPr>
          <a:xfrm>
            <a:off x="3390164" y="2236273"/>
            <a:ext cx="392661" cy="13941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90" y="3"/>
                  <a:pt x="90" y="3"/>
                  <a:pt x="90" y="3"/>
                </a:cubicBezTo>
                <a:cubicBezTo>
                  <a:pt x="91" y="3"/>
                  <a:pt x="92" y="2"/>
                  <a:pt x="92" y="1"/>
                </a:cubicBezTo>
                <a:cubicBezTo>
                  <a:pt x="92" y="0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38"/>
          <p:cNvSpPr/>
          <p:nvPr/>
        </p:nvSpPr>
        <p:spPr>
          <a:xfrm>
            <a:off x="3390164" y="2282742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38"/>
          <p:cNvSpPr/>
          <p:nvPr/>
        </p:nvSpPr>
        <p:spPr>
          <a:xfrm>
            <a:off x="3390164" y="2134042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38"/>
          <p:cNvSpPr/>
          <p:nvPr/>
        </p:nvSpPr>
        <p:spPr>
          <a:xfrm>
            <a:off x="3390164" y="1969077"/>
            <a:ext cx="148700" cy="134759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38"/>
          <p:cNvSpPr/>
          <p:nvPr/>
        </p:nvSpPr>
        <p:spPr>
          <a:xfrm>
            <a:off x="4337070" y="1871493"/>
            <a:ext cx="520449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111" y="0"/>
                </a:move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5" y="5"/>
                  <a:pt x="15" y="12"/>
                </a:cubicBezTo>
                <a:cubicBezTo>
                  <a:pt x="15" y="19"/>
                  <a:pt x="15" y="19"/>
                  <a:pt x="15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5" y="19"/>
                  <a:pt x="0" y="24"/>
                  <a:pt x="0" y="31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6"/>
                  <a:pt x="7" y="123"/>
                  <a:pt x="15" y="123"/>
                </a:cubicBezTo>
                <a:cubicBezTo>
                  <a:pt x="107" y="123"/>
                  <a:pt x="107" y="123"/>
                  <a:pt x="107" y="123"/>
                </a:cubicBezTo>
                <a:cubicBezTo>
                  <a:pt x="116" y="123"/>
                  <a:pt x="122" y="116"/>
                  <a:pt x="122" y="107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5"/>
                  <a:pt x="117" y="0"/>
                  <a:pt x="111" y="0"/>
                </a:cubicBezTo>
                <a:close/>
                <a:moveTo>
                  <a:pt x="115" y="107"/>
                </a:moveTo>
                <a:cubicBezTo>
                  <a:pt x="115" y="112"/>
                  <a:pt x="111" y="115"/>
                  <a:pt x="107" y="115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1" y="115"/>
                  <a:pt x="7" y="112"/>
                  <a:pt x="7" y="107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9"/>
                  <a:pt x="9" y="27"/>
                  <a:pt x="11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6"/>
                  <a:pt x="17" y="107"/>
                  <a:pt x="19" y="107"/>
                </a:cubicBezTo>
                <a:cubicBezTo>
                  <a:pt x="21" y="107"/>
                  <a:pt x="23" y="106"/>
                  <a:pt x="23" y="104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9"/>
                  <a:pt x="24" y="8"/>
                  <a:pt x="27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3" y="8"/>
                  <a:pt x="115" y="9"/>
                  <a:pt x="115" y="12"/>
                </a:cubicBezTo>
                <a:lnTo>
                  <a:pt x="115" y="107"/>
                </a:lnTo>
                <a:close/>
                <a:moveTo>
                  <a:pt x="115" y="107"/>
                </a:moveTo>
                <a:cubicBezTo>
                  <a:pt x="115" y="107"/>
                  <a:pt x="115" y="107"/>
                  <a:pt x="115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38"/>
          <p:cNvSpPr/>
          <p:nvPr/>
        </p:nvSpPr>
        <p:spPr>
          <a:xfrm>
            <a:off x="4648410" y="2068986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1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38"/>
          <p:cNvSpPr/>
          <p:nvPr/>
        </p:nvSpPr>
        <p:spPr>
          <a:xfrm>
            <a:off x="4648410" y="2022517"/>
            <a:ext cx="146377" cy="11618"/>
          </a:xfrm>
          <a:custGeom>
            <a:avLst/>
            <a:gdLst/>
            <a:ahLst/>
            <a:cxnLst/>
            <a:rect l="l" t="t" r="r" b="b"/>
            <a:pathLst>
              <a:path w="34" h="3" extrusionOk="0">
                <a:moveTo>
                  <a:pt x="1" y="3"/>
                </a:moveTo>
                <a:cubicBezTo>
                  <a:pt x="32" y="3"/>
                  <a:pt x="32" y="3"/>
                  <a:pt x="32" y="3"/>
                </a:cubicBezTo>
                <a:cubicBezTo>
                  <a:pt x="33" y="3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lose/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8"/>
          <p:cNvSpPr/>
          <p:nvPr/>
        </p:nvSpPr>
        <p:spPr>
          <a:xfrm>
            <a:off x="4648410" y="1969077"/>
            <a:ext cx="146377" cy="18587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1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8"/>
          <p:cNvSpPr/>
          <p:nvPr/>
        </p:nvSpPr>
        <p:spPr>
          <a:xfrm>
            <a:off x="4464858" y="2317592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38"/>
          <p:cNvSpPr/>
          <p:nvPr/>
        </p:nvSpPr>
        <p:spPr>
          <a:xfrm>
            <a:off x="4464858" y="2266477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38"/>
          <p:cNvSpPr/>
          <p:nvPr/>
        </p:nvSpPr>
        <p:spPr>
          <a:xfrm>
            <a:off x="4464858" y="2220008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38"/>
          <p:cNvSpPr/>
          <p:nvPr/>
        </p:nvSpPr>
        <p:spPr>
          <a:xfrm>
            <a:off x="4648410" y="2317592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38"/>
          <p:cNvSpPr/>
          <p:nvPr/>
        </p:nvSpPr>
        <p:spPr>
          <a:xfrm>
            <a:off x="4648410" y="2266477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38"/>
          <p:cNvSpPr/>
          <p:nvPr/>
        </p:nvSpPr>
        <p:spPr>
          <a:xfrm>
            <a:off x="4648410" y="2220008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38"/>
          <p:cNvSpPr/>
          <p:nvPr/>
        </p:nvSpPr>
        <p:spPr>
          <a:xfrm>
            <a:off x="4464858" y="2120101"/>
            <a:ext cx="329927" cy="18587"/>
          </a:xfrm>
          <a:custGeom>
            <a:avLst/>
            <a:gdLst/>
            <a:ahLst/>
            <a:cxnLst/>
            <a:rect l="l" t="t" r="r" b="b"/>
            <a:pathLst>
              <a:path w="77" h="4" extrusionOk="0">
                <a:moveTo>
                  <a:pt x="7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6" y="4"/>
                  <a:pt x="77" y="3"/>
                  <a:pt x="77" y="2"/>
                </a:cubicBezTo>
                <a:cubicBezTo>
                  <a:pt x="77" y="1"/>
                  <a:pt x="76" y="0"/>
                  <a:pt x="75" y="0"/>
                </a:cubicBezTo>
                <a:close/>
                <a:moveTo>
                  <a:pt x="75" y="0"/>
                </a:move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38"/>
          <p:cNvSpPr/>
          <p:nvPr/>
        </p:nvSpPr>
        <p:spPr>
          <a:xfrm>
            <a:off x="4464858" y="2166570"/>
            <a:ext cx="329927" cy="18587"/>
          </a:xfrm>
          <a:custGeom>
            <a:avLst/>
            <a:gdLst/>
            <a:ahLst/>
            <a:cxnLst/>
            <a:rect l="l" t="t" r="r" b="b"/>
            <a:pathLst>
              <a:path w="77" h="4" extrusionOk="0">
                <a:moveTo>
                  <a:pt x="7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6" y="4"/>
                  <a:pt x="77" y="3"/>
                  <a:pt x="77" y="2"/>
                </a:cubicBezTo>
                <a:cubicBezTo>
                  <a:pt x="77" y="1"/>
                  <a:pt x="76" y="0"/>
                  <a:pt x="75" y="0"/>
                </a:cubicBezTo>
                <a:close/>
                <a:moveTo>
                  <a:pt x="75" y="0"/>
                </a:move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38"/>
          <p:cNvSpPr/>
          <p:nvPr/>
        </p:nvSpPr>
        <p:spPr>
          <a:xfrm>
            <a:off x="4464858" y="1936549"/>
            <a:ext cx="148700" cy="148700"/>
          </a:xfrm>
          <a:custGeom>
            <a:avLst/>
            <a:gdLst/>
            <a:ahLst/>
            <a:cxnLst/>
            <a:rect l="l" t="t" r="r" b="b"/>
            <a:pathLst>
              <a:path w="35" h="35" extrusionOk="0">
                <a:moveTo>
                  <a:pt x="4" y="35"/>
                </a:moveTo>
                <a:cubicBezTo>
                  <a:pt x="31" y="35"/>
                  <a:pt x="31" y="35"/>
                  <a:pt x="31" y="35"/>
                </a:cubicBezTo>
                <a:cubicBezTo>
                  <a:pt x="33" y="35"/>
                  <a:pt x="35" y="33"/>
                  <a:pt x="35" y="31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3"/>
                  <a:pt x="2" y="35"/>
                  <a:pt x="4" y="35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7"/>
                  <a:pt x="27" y="27"/>
                  <a:pt x="27" y="27"/>
                </a:cubicBezTo>
                <a:cubicBezTo>
                  <a:pt x="8" y="27"/>
                  <a:pt x="8" y="27"/>
                  <a:pt x="8" y="27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38"/>
          <p:cNvSpPr/>
          <p:nvPr/>
        </p:nvSpPr>
        <p:spPr>
          <a:xfrm>
            <a:off x="4256213" y="5454001"/>
            <a:ext cx="552673" cy="506789"/>
          </a:xfrm>
          <a:custGeom>
            <a:avLst/>
            <a:gdLst/>
            <a:ahLst/>
            <a:cxnLst/>
            <a:rect l="l" t="t" r="r" b="b"/>
            <a:pathLst>
              <a:path w="129" h="118" extrusionOk="0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38"/>
          <p:cNvSpPr/>
          <p:nvPr/>
        </p:nvSpPr>
        <p:spPr>
          <a:xfrm>
            <a:off x="5342787" y="1871018"/>
            <a:ext cx="360801" cy="527645"/>
          </a:xfrm>
          <a:custGeom>
            <a:avLst/>
            <a:gdLst/>
            <a:ahLst/>
            <a:cxnLst/>
            <a:rect l="l" t="t" r="r" b="b"/>
            <a:pathLst>
              <a:path w="85" h="123" extrusionOk="0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38"/>
          <p:cNvSpPr/>
          <p:nvPr/>
        </p:nvSpPr>
        <p:spPr>
          <a:xfrm>
            <a:off x="6333111" y="2022517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38"/>
          <p:cNvSpPr/>
          <p:nvPr/>
        </p:nvSpPr>
        <p:spPr>
          <a:xfrm>
            <a:off x="6333111" y="2220008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4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38"/>
          <p:cNvSpPr/>
          <p:nvPr/>
        </p:nvSpPr>
        <p:spPr>
          <a:xfrm>
            <a:off x="6235527" y="2120101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38"/>
          <p:cNvSpPr/>
          <p:nvPr/>
        </p:nvSpPr>
        <p:spPr>
          <a:xfrm>
            <a:off x="6433019" y="2120101"/>
            <a:ext cx="32528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38"/>
          <p:cNvSpPr/>
          <p:nvPr/>
        </p:nvSpPr>
        <p:spPr>
          <a:xfrm>
            <a:off x="6265732" y="2189804"/>
            <a:ext cx="30205" cy="32528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38"/>
          <p:cNvSpPr/>
          <p:nvPr/>
        </p:nvSpPr>
        <p:spPr>
          <a:xfrm>
            <a:off x="6265732" y="2048074"/>
            <a:ext cx="30205" cy="34852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38"/>
          <p:cNvSpPr/>
          <p:nvPr/>
        </p:nvSpPr>
        <p:spPr>
          <a:xfrm>
            <a:off x="6402814" y="2189804"/>
            <a:ext cx="32528" cy="32528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38"/>
          <p:cNvSpPr/>
          <p:nvPr/>
        </p:nvSpPr>
        <p:spPr>
          <a:xfrm>
            <a:off x="6189058" y="1871493"/>
            <a:ext cx="357809" cy="527420"/>
          </a:xfrm>
          <a:custGeom>
            <a:avLst/>
            <a:gdLst/>
            <a:ahLst/>
            <a:cxnLst/>
            <a:rect l="l" t="t" r="r" b="b"/>
            <a:pathLst>
              <a:path w="84" h="123" extrusionOk="0">
                <a:moveTo>
                  <a:pt x="76" y="54"/>
                </a:moveTo>
                <a:cubicBezTo>
                  <a:pt x="76" y="54"/>
                  <a:pt x="76" y="54"/>
                  <a:pt x="76" y="54"/>
                </a:cubicBezTo>
                <a:cubicBezTo>
                  <a:pt x="74" y="47"/>
                  <a:pt x="71" y="41"/>
                  <a:pt x="67" y="36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3"/>
                  <a:pt x="57" y="0"/>
                  <a:pt x="5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6" y="3"/>
                  <a:pt x="15" y="6"/>
                </a:cubicBezTo>
                <a:cubicBezTo>
                  <a:pt x="10" y="35"/>
                  <a:pt x="10" y="35"/>
                  <a:pt x="10" y="35"/>
                </a:cubicBezTo>
                <a:cubicBezTo>
                  <a:pt x="4" y="42"/>
                  <a:pt x="0" y="51"/>
                  <a:pt x="0" y="61"/>
                </a:cubicBezTo>
                <a:cubicBezTo>
                  <a:pt x="0" y="71"/>
                  <a:pt x="3" y="80"/>
                  <a:pt x="10" y="8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20"/>
                  <a:pt x="19" y="123"/>
                  <a:pt x="2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7" y="123"/>
                  <a:pt x="60" y="120"/>
                  <a:pt x="61" y="117"/>
                </a:cubicBezTo>
                <a:cubicBezTo>
                  <a:pt x="66" y="87"/>
                  <a:pt x="66" y="87"/>
                  <a:pt x="66" y="87"/>
                </a:cubicBezTo>
                <a:cubicBezTo>
                  <a:pt x="71" y="82"/>
                  <a:pt x="74" y="76"/>
                  <a:pt x="76" y="69"/>
                </a:cubicBezTo>
                <a:cubicBezTo>
                  <a:pt x="76" y="69"/>
                  <a:pt x="76" y="69"/>
                  <a:pt x="76" y="69"/>
                </a:cubicBezTo>
                <a:cubicBezTo>
                  <a:pt x="81" y="69"/>
                  <a:pt x="84" y="66"/>
                  <a:pt x="84" y="61"/>
                </a:cubicBezTo>
                <a:cubicBezTo>
                  <a:pt x="84" y="57"/>
                  <a:pt x="81" y="54"/>
                  <a:pt x="76" y="54"/>
                </a:cubicBezTo>
                <a:close/>
                <a:moveTo>
                  <a:pt x="23" y="8"/>
                </a:moveTo>
                <a:cubicBezTo>
                  <a:pt x="54" y="8"/>
                  <a:pt x="54" y="8"/>
                  <a:pt x="54" y="8"/>
                </a:cubicBezTo>
                <a:cubicBezTo>
                  <a:pt x="58" y="28"/>
                  <a:pt x="58" y="28"/>
                  <a:pt x="58" y="28"/>
                </a:cubicBezTo>
                <a:cubicBezTo>
                  <a:pt x="52" y="25"/>
                  <a:pt x="45" y="23"/>
                  <a:pt x="38" y="23"/>
                </a:cubicBezTo>
                <a:cubicBezTo>
                  <a:pt x="31" y="23"/>
                  <a:pt x="25" y="25"/>
                  <a:pt x="19" y="28"/>
                </a:cubicBezTo>
                <a:lnTo>
                  <a:pt x="23" y="8"/>
                </a:lnTo>
                <a:close/>
                <a:moveTo>
                  <a:pt x="53" y="115"/>
                </a:moveTo>
                <a:cubicBezTo>
                  <a:pt x="23" y="115"/>
                  <a:pt x="23" y="115"/>
                  <a:pt x="23" y="115"/>
                </a:cubicBezTo>
                <a:cubicBezTo>
                  <a:pt x="19" y="95"/>
                  <a:pt x="19" y="95"/>
                  <a:pt x="19" y="95"/>
                </a:cubicBezTo>
                <a:cubicBezTo>
                  <a:pt x="24" y="98"/>
                  <a:pt x="31" y="100"/>
                  <a:pt x="38" y="100"/>
                </a:cubicBezTo>
                <a:cubicBezTo>
                  <a:pt x="45" y="100"/>
                  <a:pt x="51" y="98"/>
                  <a:pt x="57" y="95"/>
                </a:cubicBezTo>
                <a:lnTo>
                  <a:pt x="53" y="115"/>
                </a:lnTo>
                <a:close/>
                <a:moveTo>
                  <a:pt x="38" y="92"/>
                </a:moveTo>
                <a:cubicBezTo>
                  <a:pt x="21" y="92"/>
                  <a:pt x="7" y="78"/>
                  <a:pt x="7" y="61"/>
                </a:cubicBezTo>
                <a:cubicBezTo>
                  <a:pt x="7" y="45"/>
                  <a:pt x="21" y="31"/>
                  <a:pt x="38" y="31"/>
                </a:cubicBezTo>
                <a:cubicBezTo>
                  <a:pt x="55" y="31"/>
                  <a:pt x="69" y="45"/>
                  <a:pt x="69" y="61"/>
                </a:cubicBezTo>
                <a:cubicBezTo>
                  <a:pt x="69" y="78"/>
                  <a:pt x="55" y="92"/>
                  <a:pt x="38" y="92"/>
                </a:cubicBezTo>
                <a:close/>
                <a:moveTo>
                  <a:pt x="38" y="92"/>
                </a:moveTo>
                <a:cubicBezTo>
                  <a:pt x="38" y="92"/>
                  <a:pt x="38" y="92"/>
                  <a:pt x="38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38"/>
          <p:cNvSpPr/>
          <p:nvPr/>
        </p:nvSpPr>
        <p:spPr>
          <a:xfrm>
            <a:off x="6333111" y="2052721"/>
            <a:ext cx="99908" cy="97584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23" y="0"/>
                </a:moveTo>
                <a:cubicBezTo>
                  <a:pt x="22" y="0"/>
                  <a:pt x="22" y="0"/>
                  <a:pt x="21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0" y="18"/>
                  <a:pt x="0" y="20"/>
                </a:cubicBezTo>
                <a:cubicBezTo>
                  <a:pt x="0" y="21"/>
                  <a:pt x="0" y="21"/>
                  <a:pt x="1" y="22"/>
                </a:cubicBezTo>
                <a:cubicBezTo>
                  <a:pt x="2" y="23"/>
                  <a:pt x="3" y="23"/>
                  <a:pt x="4" y="23"/>
                </a:cubicBezTo>
                <a:cubicBezTo>
                  <a:pt x="5" y="23"/>
                  <a:pt x="6" y="23"/>
                  <a:pt x="7" y="22"/>
                </a:cubicBezTo>
                <a:cubicBezTo>
                  <a:pt x="14" y="14"/>
                  <a:pt x="14" y="14"/>
                  <a:pt x="14" y="1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3" y="1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38"/>
          <p:cNvSpPr/>
          <p:nvPr/>
        </p:nvSpPr>
        <p:spPr>
          <a:xfrm>
            <a:off x="7032087" y="1944012"/>
            <a:ext cx="527645" cy="383742"/>
          </a:xfrm>
          <a:custGeom>
            <a:avLst/>
            <a:gdLst/>
            <a:ahLst/>
            <a:cxnLst/>
            <a:rect l="l" t="t" r="r" b="b"/>
            <a:pathLst>
              <a:path w="123" h="89" extrusionOk="0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38"/>
          <p:cNvSpPr/>
          <p:nvPr/>
        </p:nvSpPr>
        <p:spPr>
          <a:xfrm>
            <a:off x="8043580" y="1906472"/>
            <a:ext cx="527646" cy="458506"/>
          </a:xfrm>
          <a:custGeom>
            <a:avLst/>
            <a:gdLst/>
            <a:ahLst/>
            <a:cxnLst/>
            <a:rect l="l" t="t" r="r" b="b"/>
            <a:pathLst>
              <a:path w="123" h="107" extrusionOk="0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38"/>
          <p:cNvSpPr/>
          <p:nvPr/>
        </p:nvSpPr>
        <p:spPr>
          <a:xfrm>
            <a:off x="9055075" y="1887702"/>
            <a:ext cx="492191" cy="490104"/>
          </a:xfrm>
          <a:custGeom>
            <a:avLst/>
            <a:gdLst/>
            <a:ahLst/>
            <a:cxnLst/>
            <a:rect l="l" t="t" r="r" b="b"/>
            <a:pathLst>
              <a:path w="115" h="114" extrusionOk="0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38"/>
          <p:cNvSpPr/>
          <p:nvPr/>
        </p:nvSpPr>
        <p:spPr>
          <a:xfrm>
            <a:off x="10033200" y="1881446"/>
            <a:ext cx="529731" cy="506790"/>
          </a:xfrm>
          <a:custGeom>
            <a:avLst/>
            <a:gdLst/>
            <a:ahLst/>
            <a:cxnLst/>
            <a:rect l="l" t="t" r="r" b="b"/>
            <a:pathLst>
              <a:path w="124" h="118" extrusionOk="0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38"/>
          <p:cNvSpPr/>
          <p:nvPr/>
        </p:nvSpPr>
        <p:spPr>
          <a:xfrm>
            <a:off x="11132693" y="1987664"/>
            <a:ext cx="188199" cy="123143"/>
          </a:xfrm>
          <a:custGeom>
            <a:avLst/>
            <a:gdLst/>
            <a:ahLst/>
            <a:cxnLst/>
            <a:rect l="l" t="t" r="r" b="b"/>
            <a:pathLst>
              <a:path w="44" h="29" extrusionOk="0">
                <a:moveTo>
                  <a:pt x="42" y="0"/>
                </a:moveTo>
                <a:cubicBezTo>
                  <a:pt x="19" y="0"/>
                  <a:pt x="0" y="12"/>
                  <a:pt x="0" y="27"/>
                </a:cubicBezTo>
                <a:cubicBezTo>
                  <a:pt x="0" y="28"/>
                  <a:pt x="0" y="29"/>
                  <a:pt x="1" y="29"/>
                </a:cubicBezTo>
                <a:cubicBezTo>
                  <a:pt x="3" y="29"/>
                  <a:pt x="3" y="28"/>
                  <a:pt x="3" y="27"/>
                </a:cubicBezTo>
                <a:cubicBezTo>
                  <a:pt x="3" y="15"/>
                  <a:pt x="21" y="4"/>
                  <a:pt x="42" y="4"/>
                </a:cubicBezTo>
                <a:cubicBezTo>
                  <a:pt x="43" y="4"/>
                  <a:pt x="44" y="3"/>
                  <a:pt x="44" y="2"/>
                </a:cubicBezTo>
                <a:cubicBezTo>
                  <a:pt x="44" y="1"/>
                  <a:pt x="43" y="0"/>
                  <a:pt x="42" y="0"/>
                </a:cubicBezTo>
                <a:close/>
                <a:moveTo>
                  <a:pt x="42" y="0"/>
                </a:moveTo>
                <a:cubicBezTo>
                  <a:pt x="42" y="0"/>
                  <a:pt x="42" y="0"/>
                  <a:pt x="4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38"/>
          <p:cNvSpPr/>
          <p:nvPr/>
        </p:nvSpPr>
        <p:spPr>
          <a:xfrm>
            <a:off x="11046727" y="1906345"/>
            <a:ext cx="527420" cy="457717"/>
          </a:xfrm>
          <a:custGeom>
            <a:avLst/>
            <a:gdLst/>
            <a:ahLst/>
            <a:cxnLst/>
            <a:rect l="l" t="t" r="r" b="b"/>
            <a:pathLst>
              <a:path w="123" h="107" extrusionOk="0">
                <a:moveTo>
                  <a:pt x="62" y="0"/>
                </a:moveTo>
                <a:cubicBezTo>
                  <a:pt x="28" y="0"/>
                  <a:pt x="0" y="20"/>
                  <a:pt x="0" y="46"/>
                </a:cubicBezTo>
                <a:cubicBezTo>
                  <a:pt x="0" y="62"/>
                  <a:pt x="11" y="76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91"/>
                  <a:pt x="22" y="98"/>
                  <a:pt x="20" y="102"/>
                </a:cubicBezTo>
                <a:cubicBezTo>
                  <a:pt x="20" y="103"/>
                  <a:pt x="20" y="103"/>
                  <a:pt x="20" y="104"/>
                </a:cubicBezTo>
                <a:cubicBezTo>
                  <a:pt x="20" y="106"/>
                  <a:pt x="21" y="107"/>
                  <a:pt x="23" y="107"/>
                </a:cubicBezTo>
                <a:cubicBezTo>
                  <a:pt x="23" y="107"/>
                  <a:pt x="24" y="107"/>
                  <a:pt x="24" y="107"/>
                </a:cubicBezTo>
                <a:cubicBezTo>
                  <a:pt x="36" y="105"/>
                  <a:pt x="47" y="94"/>
                  <a:pt x="50" y="91"/>
                </a:cubicBezTo>
                <a:cubicBezTo>
                  <a:pt x="54" y="92"/>
                  <a:pt x="58" y="92"/>
                  <a:pt x="62" y="92"/>
                </a:cubicBezTo>
                <a:cubicBezTo>
                  <a:pt x="96" y="92"/>
                  <a:pt x="123" y="71"/>
                  <a:pt x="123" y="46"/>
                </a:cubicBezTo>
                <a:cubicBezTo>
                  <a:pt x="123" y="20"/>
                  <a:pt x="96" y="0"/>
                  <a:pt x="62" y="0"/>
                </a:cubicBezTo>
                <a:close/>
                <a:moveTo>
                  <a:pt x="62" y="84"/>
                </a:moveTo>
                <a:cubicBezTo>
                  <a:pt x="58" y="84"/>
                  <a:pt x="55" y="84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48" y="83"/>
                  <a:pt x="45" y="84"/>
                  <a:pt x="44" y="86"/>
                </a:cubicBezTo>
                <a:cubicBezTo>
                  <a:pt x="42" y="88"/>
                  <a:pt x="38" y="93"/>
                  <a:pt x="32" y="96"/>
                </a:cubicBezTo>
                <a:cubicBezTo>
                  <a:pt x="34" y="92"/>
                  <a:pt x="35" y="89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1"/>
                  <a:pt x="33" y="78"/>
                  <a:pt x="31" y="77"/>
                </a:cubicBezTo>
                <a:cubicBezTo>
                  <a:pt x="17" y="70"/>
                  <a:pt x="8" y="58"/>
                  <a:pt x="8" y="46"/>
                </a:cubicBezTo>
                <a:cubicBezTo>
                  <a:pt x="8" y="25"/>
                  <a:pt x="32" y="7"/>
                  <a:pt x="62" y="7"/>
                </a:cubicBezTo>
                <a:cubicBezTo>
                  <a:pt x="91" y="7"/>
                  <a:pt x="115" y="25"/>
                  <a:pt x="115" y="46"/>
                </a:cubicBezTo>
                <a:cubicBezTo>
                  <a:pt x="115" y="67"/>
                  <a:pt x="91" y="84"/>
                  <a:pt x="62" y="84"/>
                </a:cubicBezTo>
                <a:close/>
                <a:moveTo>
                  <a:pt x="62" y="84"/>
                </a:moveTo>
                <a:cubicBezTo>
                  <a:pt x="62" y="84"/>
                  <a:pt x="62" y="84"/>
                  <a:pt x="62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38"/>
          <p:cNvSpPr/>
          <p:nvPr/>
        </p:nvSpPr>
        <p:spPr>
          <a:xfrm>
            <a:off x="10202130" y="5454001"/>
            <a:ext cx="458822" cy="527645"/>
          </a:xfrm>
          <a:custGeom>
            <a:avLst/>
            <a:gdLst/>
            <a:ahLst/>
            <a:cxnLst/>
            <a:rect l="l" t="t" r="r" b="b"/>
            <a:pathLst>
              <a:path w="107" h="123" extrusionOk="0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38"/>
          <p:cNvSpPr/>
          <p:nvPr/>
        </p:nvSpPr>
        <p:spPr>
          <a:xfrm>
            <a:off x="9781998" y="5865473"/>
            <a:ext cx="34852" cy="34852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38"/>
          <p:cNvSpPr/>
          <p:nvPr/>
        </p:nvSpPr>
        <p:spPr>
          <a:xfrm>
            <a:off x="9781998" y="5767888"/>
            <a:ext cx="34852" cy="34852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38"/>
          <p:cNvSpPr/>
          <p:nvPr/>
        </p:nvSpPr>
        <p:spPr>
          <a:xfrm>
            <a:off x="9781998" y="5670304"/>
            <a:ext cx="34852" cy="32528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8"/>
          <p:cNvSpPr/>
          <p:nvPr/>
        </p:nvSpPr>
        <p:spPr>
          <a:xfrm>
            <a:off x="7931769" y="5468166"/>
            <a:ext cx="555302" cy="480952"/>
          </a:xfrm>
          <a:custGeom>
            <a:avLst/>
            <a:gdLst/>
            <a:ahLst/>
            <a:cxnLst/>
            <a:rect l="l" t="t" r="r" b="b"/>
            <a:pathLst>
              <a:path w="130" h="112" extrusionOk="0">
                <a:moveTo>
                  <a:pt x="115" y="14"/>
                </a:moveTo>
                <a:cubicBezTo>
                  <a:pt x="101" y="0"/>
                  <a:pt x="79" y="0"/>
                  <a:pt x="65" y="13"/>
                </a:cubicBezTo>
                <a:cubicBezTo>
                  <a:pt x="50" y="0"/>
                  <a:pt x="28" y="0"/>
                  <a:pt x="14" y="14"/>
                </a:cubicBezTo>
                <a:cubicBezTo>
                  <a:pt x="0" y="28"/>
                  <a:pt x="0" y="51"/>
                  <a:pt x="14" y="65"/>
                </a:cubicBezTo>
                <a:cubicBezTo>
                  <a:pt x="18" y="69"/>
                  <a:pt x="56" y="107"/>
                  <a:pt x="56" y="107"/>
                </a:cubicBezTo>
                <a:cubicBezTo>
                  <a:pt x="61" y="112"/>
                  <a:pt x="68" y="112"/>
                  <a:pt x="73" y="107"/>
                </a:cubicBezTo>
                <a:cubicBezTo>
                  <a:pt x="73" y="107"/>
                  <a:pt x="115" y="66"/>
                  <a:pt x="115" y="65"/>
                </a:cubicBezTo>
                <a:cubicBezTo>
                  <a:pt x="130" y="51"/>
                  <a:pt x="130" y="28"/>
                  <a:pt x="115" y="14"/>
                </a:cubicBezTo>
                <a:close/>
                <a:moveTo>
                  <a:pt x="110" y="60"/>
                </a:moveTo>
                <a:cubicBezTo>
                  <a:pt x="67" y="102"/>
                  <a:pt x="67" y="102"/>
                  <a:pt x="67" y="102"/>
                </a:cubicBezTo>
                <a:cubicBezTo>
                  <a:pt x="66" y="103"/>
                  <a:pt x="63" y="103"/>
                  <a:pt x="62" y="102"/>
                </a:cubicBezTo>
                <a:cubicBezTo>
                  <a:pt x="20" y="60"/>
                  <a:pt x="20" y="60"/>
                  <a:pt x="20" y="60"/>
                </a:cubicBezTo>
                <a:cubicBezTo>
                  <a:pt x="8" y="49"/>
                  <a:pt x="8" y="30"/>
                  <a:pt x="20" y="19"/>
                </a:cubicBezTo>
                <a:cubicBezTo>
                  <a:pt x="30" y="8"/>
                  <a:pt x="48" y="8"/>
                  <a:pt x="59" y="18"/>
                </a:cubicBezTo>
                <a:cubicBezTo>
                  <a:pt x="65" y="23"/>
                  <a:pt x="65" y="23"/>
                  <a:pt x="65" y="23"/>
                </a:cubicBezTo>
                <a:cubicBezTo>
                  <a:pt x="70" y="18"/>
                  <a:pt x="70" y="18"/>
                  <a:pt x="70" y="18"/>
                </a:cubicBezTo>
                <a:cubicBezTo>
                  <a:pt x="81" y="8"/>
                  <a:pt x="99" y="8"/>
                  <a:pt x="110" y="19"/>
                </a:cubicBezTo>
                <a:cubicBezTo>
                  <a:pt x="121" y="30"/>
                  <a:pt x="121" y="49"/>
                  <a:pt x="110" y="60"/>
                </a:cubicBezTo>
                <a:close/>
                <a:moveTo>
                  <a:pt x="110" y="60"/>
                </a:moveTo>
                <a:cubicBezTo>
                  <a:pt x="110" y="60"/>
                  <a:pt x="110" y="60"/>
                  <a:pt x="110" y="6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38"/>
          <p:cNvSpPr/>
          <p:nvPr/>
        </p:nvSpPr>
        <p:spPr>
          <a:xfrm>
            <a:off x="8024706" y="5561103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10"/>
                  <a:pt x="10" y="4"/>
                  <a:pt x="17" y="4"/>
                </a:cubicBezTo>
                <a:cubicBezTo>
                  <a:pt x="18" y="4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38"/>
          <p:cNvSpPr/>
          <p:nvPr/>
        </p:nvSpPr>
        <p:spPr>
          <a:xfrm>
            <a:off x="619152" y="2910069"/>
            <a:ext cx="522773" cy="492568"/>
          </a:xfrm>
          <a:custGeom>
            <a:avLst/>
            <a:gdLst/>
            <a:ahLst/>
            <a:cxnLst/>
            <a:rect l="l" t="t" r="r" b="b"/>
            <a:pathLst>
              <a:path w="122" h="115" extrusionOk="0">
                <a:moveTo>
                  <a:pt x="120" y="25"/>
                </a:moveTo>
                <a:cubicBezTo>
                  <a:pt x="97" y="2"/>
                  <a:pt x="97" y="2"/>
                  <a:pt x="97" y="2"/>
                </a:cubicBezTo>
                <a:cubicBezTo>
                  <a:pt x="96" y="0"/>
                  <a:pt x="94" y="0"/>
                  <a:pt x="9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10"/>
                  <a:pt x="5" y="115"/>
                  <a:pt x="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7" y="115"/>
                  <a:pt x="122" y="110"/>
                  <a:pt x="122" y="103"/>
                </a:cubicBezTo>
                <a:cubicBezTo>
                  <a:pt x="122" y="30"/>
                  <a:pt x="122" y="30"/>
                  <a:pt x="122" y="30"/>
                </a:cubicBezTo>
                <a:cubicBezTo>
                  <a:pt x="122" y="28"/>
                  <a:pt x="122" y="26"/>
                  <a:pt x="120" y="25"/>
                </a:cubicBezTo>
                <a:close/>
                <a:moveTo>
                  <a:pt x="115" y="103"/>
                </a:moveTo>
                <a:cubicBezTo>
                  <a:pt x="115" y="105"/>
                  <a:pt x="113" y="107"/>
                  <a:pt x="111" y="107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9" y="107"/>
                  <a:pt x="7" y="105"/>
                  <a:pt x="7" y="103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9"/>
                  <a:pt x="9" y="7"/>
                  <a:pt x="11" y="7"/>
                </a:cubicBezTo>
                <a:cubicBezTo>
                  <a:pt x="88" y="7"/>
                  <a:pt x="88" y="7"/>
                  <a:pt x="88" y="7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4"/>
                  <a:pt x="99" y="34"/>
                </a:cubicBezTo>
                <a:cubicBezTo>
                  <a:pt x="115" y="34"/>
                  <a:pt x="115" y="34"/>
                  <a:pt x="115" y="34"/>
                </a:cubicBezTo>
                <a:lnTo>
                  <a:pt x="115" y="103"/>
                </a:lnTo>
                <a:close/>
                <a:moveTo>
                  <a:pt x="103" y="30"/>
                </a:moveTo>
                <a:cubicBezTo>
                  <a:pt x="99" y="30"/>
                  <a:pt x="99" y="30"/>
                  <a:pt x="99" y="30"/>
                </a:cubicBezTo>
                <a:cubicBezTo>
                  <a:pt x="95" y="30"/>
                  <a:pt x="92" y="27"/>
                  <a:pt x="92" y="23"/>
                </a:cubicBezTo>
                <a:cubicBezTo>
                  <a:pt x="92" y="7"/>
                  <a:pt x="92" y="7"/>
                  <a:pt x="92" y="7"/>
                </a:cubicBezTo>
                <a:cubicBezTo>
                  <a:pt x="115" y="30"/>
                  <a:pt x="115" y="30"/>
                  <a:pt x="115" y="30"/>
                </a:cubicBezTo>
                <a:lnTo>
                  <a:pt x="103" y="30"/>
                </a:lnTo>
                <a:close/>
                <a:moveTo>
                  <a:pt x="103" y="30"/>
                </a:moveTo>
                <a:cubicBezTo>
                  <a:pt x="103" y="30"/>
                  <a:pt x="103" y="30"/>
                  <a:pt x="103" y="3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38"/>
          <p:cNvSpPr/>
          <p:nvPr/>
        </p:nvSpPr>
        <p:spPr>
          <a:xfrm>
            <a:off x="863113" y="3009976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38"/>
          <p:cNvSpPr/>
          <p:nvPr/>
        </p:nvSpPr>
        <p:spPr>
          <a:xfrm>
            <a:off x="863113" y="3056445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38"/>
          <p:cNvSpPr/>
          <p:nvPr/>
        </p:nvSpPr>
        <p:spPr>
          <a:xfrm>
            <a:off x="863113" y="3107560"/>
            <a:ext cx="213756" cy="16265"/>
          </a:xfrm>
          <a:custGeom>
            <a:avLst/>
            <a:gdLst/>
            <a:ahLst/>
            <a:cxnLst/>
            <a:rect l="l" t="t" r="r" b="b"/>
            <a:pathLst>
              <a:path w="50" h="4" extrusionOk="0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38"/>
          <p:cNvSpPr/>
          <p:nvPr/>
        </p:nvSpPr>
        <p:spPr>
          <a:xfrm>
            <a:off x="684208" y="3205144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38"/>
          <p:cNvSpPr/>
          <p:nvPr/>
        </p:nvSpPr>
        <p:spPr>
          <a:xfrm>
            <a:off x="684208" y="3253937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38"/>
          <p:cNvSpPr/>
          <p:nvPr/>
        </p:nvSpPr>
        <p:spPr>
          <a:xfrm>
            <a:off x="684208" y="3305053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38"/>
          <p:cNvSpPr/>
          <p:nvPr/>
        </p:nvSpPr>
        <p:spPr>
          <a:xfrm>
            <a:off x="684208" y="3154029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38"/>
          <p:cNvSpPr/>
          <p:nvPr/>
        </p:nvSpPr>
        <p:spPr>
          <a:xfrm>
            <a:off x="684208" y="2991388"/>
            <a:ext cx="148700" cy="132436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38"/>
          <p:cNvSpPr/>
          <p:nvPr/>
        </p:nvSpPr>
        <p:spPr>
          <a:xfrm>
            <a:off x="1575350" y="3091296"/>
            <a:ext cx="525096" cy="329927"/>
          </a:xfrm>
          <a:custGeom>
            <a:avLst/>
            <a:gdLst/>
            <a:ahLst/>
            <a:cxnLst/>
            <a:rect l="l" t="t" r="r" b="b"/>
            <a:pathLst>
              <a:path w="123" h="77" extrusionOk="0">
                <a:moveTo>
                  <a:pt x="113" y="34"/>
                </a:moveTo>
                <a:cubicBezTo>
                  <a:pt x="102" y="34"/>
                  <a:pt x="102" y="34"/>
                  <a:pt x="102" y="34"/>
                </a:cubicBezTo>
                <a:cubicBezTo>
                  <a:pt x="102" y="33"/>
                  <a:pt x="102" y="33"/>
                  <a:pt x="102" y="3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2" y="22"/>
                  <a:pt x="123" y="19"/>
                  <a:pt x="122" y="17"/>
                </a:cubicBezTo>
                <a:cubicBezTo>
                  <a:pt x="121" y="15"/>
                  <a:pt x="119" y="15"/>
                  <a:pt x="117" y="16"/>
                </a:cubicBezTo>
                <a:cubicBezTo>
                  <a:pt x="99" y="24"/>
                  <a:pt x="99" y="24"/>
                  <a:pt x="99" y="24"/>
                </a:cubicBezTo>
                <a:cubicBezTo>
                  <a:pt x="92" y="10"/>
                  <a:pt x="78" y="0"/>
                  <a:pt x="61" y="0"/>
                </a:cubicBezTo>
                <a:cubicBezTo>
                  <a:pt x="40" y="0"/>
                  <a:pt x="23" y="15"/>
                  <a:pt x="1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9"/>
                  <a:pt x="0" y="44"/>
                </a:cubicBezTo>
                <a:cubicBezTo>
                  <a:pt x="0" y="46"/>
                  <a:pt x="0" y="48"/>
                  <a:pt x="1" y="49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72"/>
                  <a:pt x="19" y="77"/>
                  <a:pt x="24" y="77"/>
                </a:cubicBezTo>
                <a:cubicBezTo>
                  <a:pt x="97" y="77"/>
                  <a:pt x="97" y="77"/>
                  <a:pt x="97" y="77"/>
                </a:cubicBezTo>
                <a:cubicBezTo>
                  <a:pt x="103" y="77"/>
                  <a:pt x="107" y="72"/>
                  <a:pt x="107" y="67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22" y="48"/>
                  <a:pt x="122" y="46"/>
                  <a:pt x="122" y="44"/>
                </a:cubicBezTo>
                <a:cubicBezTo>
                  <a:pt x="122" y="39"/>
                  <a:pt x="118" y="34"/>
                  <a:pt x="113" y="34"/>
                </a:cubicBezTo>
                <a:close/>
                <a:moveTo>
                  <a:pt x="98" y="34"/>
                </a:moveTo>
                <a:cubicBezTo>
                  <a:pt x="96" y="34"/>
                  <a:pt x="96" y="34"/>
                  <a:pt x="96" y="34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34"/>
                  <a:pt x="98" y="34"/>
                  <a:pt x="98" y="34"/>
                </a:cubicBezTo>
                <a:close/>
                <a:moveTo>
                  <a:pt x="61" y="4"/>
                </a:moveTo>
                <a:cubicBezTo>
                  <a:pt x="76" y="4"/>
                  <a:pt x="90" y="13"/>
                  <a:pt x="96" y="26"/>
                </a:cubicBezTo>
                <a:cubicBezTo>
                  <a:pt x="92" y="28"/>
                  <a:pt x="92" y="28"/>
                  <a:pt x="92" y="28"/>
                </a:cubicBezTo>
                <a:cubicBezTo>
                  <a:pt x="87" y="16"/>
                  <a:pt x="75" y="8"/>
                  <a:pt x="61" y="8"/>
                </a:cubicBezTo>
                <a:cubicBezTo>
                  <a:pt x="44" y="8"/>
                  <a:pt x="31" y="19"/>
                  <a:pt x="27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7" y="17"/>
                  <a:pt x="42" y="4"/>
                  <a:pt x="61" y="4"/>
                </a:cubicBezTo>
                <a:close/>
                <a:moveTo>
                  <a:pt x="78" y="34"/>
                </a:moveTo>
                <a:cubicBezTo>
                  <a:pt x="75" y="28"/>
                  <a:pt x="69" y="23"/>
                  <a:pt x="61" y="23"/>
                </a:cubicBezTo>
                <a:cubicBezTo>
                  <a:pt x="53" y="23"/>
                  <a:pt x="46" y="28"/>
                  <a:pt x="43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42" y="25"/>
                  <a:pt x="51" y="19"/>
                  <a:pt x="61" y="19"/>
                </a:cubicBezTo>
                <a:cubicBezTo>
                  <a:pt x="70" y="19"/>
                  <a:pt x="78" y="25"/>
                  <a:pt x="82" y="33"/>
                </a:cubicBezTo>
                <a:cubicBezTo>
                  <a:pt x="79" y="34"/>
                  <a:pt x="79" y="34"/>
                  <a:pt x="79" y="34"/>
                </a:cubicBezTo>
                <a:lnTo>
                  <a:pt x="78" y="34"/>
                </a:lnTo>
                <a:close/>
                <a:moveTo>
                  <a:pt x="61" y="31"/>
                </a:moveTo>
                <a:cubicBezTo>
                  <a:pt x="57" y="31"/>
                  <a:pt x="54" y="32"/>
                  <a:pt x="52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0"/>
                  <a:pt x="55" y="27"/>
                  <a:pt x="61" y="27"/>
                </a:cubicBezTo>
                <a:cubicBezTo>
                  <a:pt x="67" y="27"/>
                  <a:pt x="71" y="30"/>
                  <a:pt x="74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7" y="32"/>
                  <a:pt x="64" y="31"/>
                  <a:pt x="61" y="31"/>
                </a:cubicBezTo>
                <a:close/>
                <a:moveTo>
                  <a:pt x="61" y="15"/>
                </a:moveTo>
                <a:cubicBezTo>
                  <a:pt x="49" y="15"/>
                  <a:pt x="38" y="23"/>
                  <a:pt x="35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5" y="21"/>
                  <a:pt x="47" y="11"/>
                  <a:pt x="61" y="11"/>
                </a:cubicBezTo>
                <a:cubicBezTo>
                  <a:pt x="73" y="11"/>
                  <a:pt x="84" y="19"/>
                  <a:pt x="89" y="30"/>
                </a:cubicBezTo>
                <a:cubicBezTo>
                  <a:pt x="85" y="31"/>
                  <a:pt x="85" y="31"/>
                  <a:pt x="85" y="31"/>
                </a:cubicBezTo>
                <a:cubicBezTo>
                  <a:pt x="81" y="22"/>
                  <a:pt x="72" y="15"/>
                  <a:pt x="61" y="15"/>
                </a:cubicBezTo>
                <a:close/>
                <a:moveTo>
                  <a:pt x="99" y="61"/>
                </a:moveTo>
                <a:cubicBezTo>
                  <a:pt x="99" y="67"/>
                  <a:pt x="99" y="67"/>
                  <a:pt x="99" y="67"/>
                </a:cubicBezTo>
                <a:cubicBezTo>
                  <a:pt x="99" y="68"/>
                  <a:pt x="98" y="69"/>
                  <a:pt x="97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3" y="69"/>
                  <a:pt x="23" y="68"/>
                  <a:pt x="23" y="67"/>
                </a:cubicBezTo>
                <a:cubicBezTo>
                  <a:pt x="23" y="61"/>
                  <a:pt x="23" y="61"/>
                  <a:pt x="23" y="61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43"/>
                  <a:pt x="8" y="42"/>
                  <a:pt x="9" y="42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4" y="42"/>
                  <a:pt x="115" y="43"/>
                  <a:pt x="115" y="44"/>
                </a:cubicBezTo>
                <a:lnTo>
                  <a:pt x="99" y="61"/>
                </a:lnTo>
                <a:close/>
                <a:moveTo>
                  <a:pt x="99" y="61"/>
                </a:moveTo>
                <a:cubicBezTo>
                  <a:pt x="99" y="61"/>
                  <a:pt x="99" y="61"/>
                  <a:pt x="99" y="6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38"/>
          <p:cNvSpPr/>
          <p:nvPr/>
        </p:nvSpPr>
        <p:spPr>
          <a:xfrm>
            <a:off x="1693846" y="2965830"/>
            <a:ext cx="48793" cy="125465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9"/>
                  <a:pt x="4" y="29"/>
                </a:cubicBezTo>
                <a:cubicBezTo>
                  <a:pt x="5" y="29"/>
                  <a:pt x="6" y="28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4" y="23"/>
                  <a:pt x="6" y="19"/>
                  <a:pt x="7" y="15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7" y="6"/>
                  <a:pt x="6" y="10"/>
                  <a:pt x="4" y="14"/>
                </a:cubicBezTo>
                <a:cubicBezTo>
                  <a:pt x="2" y="18"/>
                  <a:pt x="0" y="23"/>
                  <a:pt x="2" y="28"/>
                </a:cubicBezTo>
                <a:cubicBezTo>
                  <a:pt x="2" y="28"/>
                  <a:pt x="2" y="28"/>
                  <a:pt x="2" y="28"/>
                </a:cubicBezTo>
                <a:close/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38"/>
          <p:cNvSpPr/>
          <p:nvPr/>
        </p:nvSpPr>
        <p:spPr>
          <a:xfrm>
            <a:off x="1895984" y="2965830"/>
            <a:ext cx="46469" cy="120819"/>
          </a:xfrm>
          <a:custGeom>
            <a:avLst/>
            <a:gdLst/>
            <a:ahLst/>
            <a:cxnLst/>
            <a:rect l="l" t="t" r="r" b="b"/>
            <a:pathLst>
              <a:path w="11" h="28" extrusionOk="0"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8"/>
                  <a:pt x="3" y="28"/>
                  <a:pt x="4" y="28"/>
                </a:cubicBezTo>
                <a:cubicBezTo>
                  <a:pt x="5" y="28"/>
                  <a:pt x="5" y="27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4" y="22"/>
                  <a:pt x="5" y="19"/>
                  <a:pt x="7" y="15"/>
                </a:cubicBezTo>
                <a:cubicBezTo>
                  <a:pt x="9" y="10"/>
                  <a:pt x="11" y="6"/>
                  <a:pt x="9" y="1"/>
                </a:cubicBezTo>
                <a:cubicBezTo>
                  <a:pt x="8" y="0"/>
                  <a:pt x="8" y="0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7" y="6"/>
                  <a:pt x="5" y="9"/>
                  <a:pt x="4" y="13"/>
                </a:cubicBezTo>
                <a:cubicBezTo>
                  <a:pt x="2" y="18"/>
                  <a:pt x="0" y="22"/>
                  <a:pt x="2" y="27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38"/>
          <p:cNvSpPr/>
          <p:nvPr/>
        </p:nvSpPr>
        <p:spPr>
          <a:xfrm>
            <a:off x="1810018" y="2893803"/>
            <a:ext cx="46469" cy="123143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2" y="27"/>
                </a:move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9"/>
                  <a:pt x="4" y="29"/>
                </a:cubicBezTo>
                <a:cubicBezTo>
                  <a:pt x="5" y="29"/>
                  <a:pt x="6" y="28"/>
                  <a:pt x="6" y="27"/>
                </a:cubicBezTo>
                <a:cubicBezTo>
                  <a:pt x="6" y="27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4" y="23"/>
                  <a:pt x="6" y="19"/>
                  <a:pt x="7" y="15"/>
                </a:cubicBezTo>
                <a:cubicBezTo>
                  <a:pt x="9" y="11"/>
                  <a:pt x="11" y="6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7" y="6"/>
                  <a:pt x="6" y="10"/>
                  <a:pt x="4" y="14"/>
                </a:cubicBezTo>
                <a:cubicBezTo>
                  <a:pt x="2" y="18"/>
                  <a:pt x="0" y="23"/>
                  <a:pt x="2" y="27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38"/>
          <p:cNvSpPr/>
          <p:nvPr/>
        </p:nvSpPr>
        <p:spPr>
          <a:xfrm>
            <a:off x="2533544" y="2888769"/>
            <a:ext cx="527646" cy="527645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38"/>
          <p:cNvSpPr/>
          <p:nvPr/>
        </p:nvSpPr>
        <p:spPr>
          <a:xfrm>
            <a:off x="3494719" y="2893803"/>
            <a:ext cx="492568" cy="527420"/>
          </a:xfrm>
          <a:custGeom>
            <a:avLst/>
            <a:gdLst/>
            <a:ahLst/>
            <a:cxnLst/>
            <a:rect l="l" t="t" r="r" b="b"/>
            <a:pathLst>
              <a:path w="115" h="123" extrusionOk="0">
                <a:moveTo>
                  <a:pt x="99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6"/>
                  <a:pt x="7" y="123"/>
                  <a:pt x="15" y="123"/>
                </a:cubicBezTo>
                <a:cubicBezTo>
                  <a:pt x="99" y="123"/>
                  <a:pt x="99" y="123"/>
                  <a:pt x="99" y="123"/>
                </a:cubicBezTo>
                <a:cubicBezTo>
                  <a:pt x="108" y="123"/>
                  <a:pt x="115" y="116"/>
                  <a:pt x="115" y="107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7"/>
                  <a:pt x="108" y="0"/>
                  <a:pt x="99" y="0"/>
                </a:cubicBezTo>
                <a:close/>
                <a:moveTo>
                  <a:pt x="107" y="107"/>
                </a:moveTo>
                <a:cubicBezTo>
                  <a:pt x="107" y="111"/>
                  <a:pt x="104" y="115"/>
                  <a:pt x="99" y="115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1" y="115"/>
                  <a:pt x="7" y="111"/>
                  <a:pt x="7" y="10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11" y="8"/>
                  <a:pt x="15" y="8"/>
                </a:cubicBezTo>
                <a:cubicBezTo>
                  <a:pt x="99" y="8"/>
                  <a:pt x="99" y="8"/>
                  <a:pt x="99" y="8"/>
                </a:cubicBezTo>
                <a:cubicBezTo>
                  <a:pt x="104" y="8"/>
                  <a:pt x="107" y="11"/>
                  <a:pt x="107" y="15"/>
                </a:cubicBezTo>
                <a:lnTo>
                  <a:pt x="107" y="107"/>
                </a:lnTo>
                <a:close/>
                <a:moveTo>
                  <a:pt x="107" y="107"/>
                </a:moveTo>
                <a:cubicBezTo>
                  <a:pt x="107" y="107"/>
                  <a:pt x="107" y="107"/>
                  <a:pt x="107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38"/>
          <p:cNvSpPr/>
          <p:nvPr/>
        </p:nvSpPr>
        <p:spPr>
          <a:xfrm>
            <a:off x="3559775" y="2956536"/>
            <a:ext cx="360133" cy="332252"/>
          </a:xfrm>
          <a:custGeom>
            <a:avLst/>
            <a:gdLst/>
            <a:ahLst/>
            <a:cxnLst/>
            <a:rect l="l" t="t" r="r" b="b"/>
            <a:pathLst>
              <a:path w="84" h="77" extrusionOk="0">
                <a:moveTo>
                  <a:pt x="8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81" y="77"/>
                  <a:pt x="81" y="77"/>
                  <a:pt x="81" y="77"/>
                </a:cubicBezTo>
                <a:cubicBezTo>
                  <a:pt x="83" y="77"/>
                  <a:pt x="84" y="75"/>
                  <a:pt x="84" y="73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3" y="0"/>
                  <a:pt x="81" y="0"/>
                </a:cubicBezTo>
                <a:close/>
                <a:moveTo>
                  <a:pt x="81" y="4"/>
                </a:moveTo>
                <a:cubicBezTo>
                  <a:pt x="81" y="57"/>
                  <a:pt x="81" y="57"/>
                  <a:pt x="81" y="57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6" y="42"/>
                  <a:pt x="65" y="42"/>
                </a:cubicBezTo>
                <a:cubicBezTo>
                  <a:pt x="64" y="42"/>
                  <a:pt x="63" y="43"/>
                  <a:pt x="62" y="44"/>
                </a:cubicBezTo>
                <a:cubicBezTo>
                  <a:pt x="52" y="55"/>
                  <a:pt x="52" y="55"/>
                  <a:pt x="52" y="55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0"/>
                  <a:pt x="20" y="19"/>
                  <a:pt x="19" y="19"/>
                </a:cubicBezTo>
                <a:cubicBezTo>
                  <a:pt x="18" y="19"/>
                  <a:pt x="17" y="20"/>
                  <a:pt x="16" y="21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"/>
                  <a:pt x="4" y="4"/>
                  <a:pt x="4" y="4"/>
                </a:cubicBezTo>
                <a:lnTo>
                  <a:pt x="81" y="4"/>
                </a:lnTo>
                <a:close/>
                <a:moveTo>
                  <a:pt x="4" y="41"/>
                </a:moveTo>
                <a:cubicBezTo>
                  <a:pt x="19" y="23"/>
                  <a:pt x="19" y="23"/>
                  <a:pt x="19" y="23"/>
                </a:cubicBezTo>
                <a:cubicBezTo>
                  <a:pt x="50" y="58"/>
                  <a:pt x="50" y="58"/>
                  <a:pt x="50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63" y="73"/>
                  <a:pt x="63" y="73"/>
                  <a:pt x="63" y="73"/>
                </a:cubicBezTo>
                <a:cubicBezTo>
                  <a:pt x="4" y="73"/>
                  <a:pt x="4" y="73"/>
                  <a:pt x="4" y="73"/>
                </a:cubicBezTo>
                <a:lnTo>
                  <a:pt x="4" y="41"/>
                </a:lnTo>
                <a:close/>
                <a:moveTo>
                  <a:pt x="68" y="73"/>
                </a:moveTo>
                <a:cubicBezTo>
                  <a:pt x="55" y="58"/>
                  <a:pt x="55" y="58"/>
                  <a:pt x="55" y="58"/>
                </a:cubicBezTo>
                <a:cubicBezTo>
                  <a:pt x="65" y="46"/>
                  <a:pt x="65" y="46"/>
                  <a:pt x="65" y="46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73"/>
                  <a:pt x="81" y="73"/>
                  <a:pt x="81" y="73"/>
                </a:cubicBezTo>
                <a:lnTo>
                  <a:pt x="68" y="73"/>
                </a:lnTo>
                <a:close/>
                <a:moveTo>
                  <a:pt x="68" y="73"/>
                </a:moveTo>
                <a:cubicBezTo>
                  <a:pt x="68" y="73"/>
                  <a:pt x="68" y="73"/>
                  <a:pt x="68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38"/>
          <p:cNvSpPr/>
          <p:nvPr/>
        </p:nvSpPr>
        <p:spPr>
          <a:xfrm>
            <a:off x="3757266" y="3009975"/>
            <a:ext cx="97584" cy="97584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12" y="23"/>
                </a:moveTo>
                <a:cubicBezTo>
                  <a:pt x="18" y="23"/>
                  <a:pt x="23" y="18"/>
                  <a:pt x="23" y="11"/>
                </a:cubicBezTo>
                <a:cubicBezTo>
                  <a:pt x="23" y="5"/>
                  <a:pt x="18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2" y="23"/>
                </a:cubicBezTo>
                <a:close/>
                <a:moveTo>
                  <a:pt x="12" y="4"/>
                </a:moveTo>
                <a:cubicBezTo>
                  <a:pt x="16" y="4"/>
                  <a:pt x="19" y="7"/>
                  <a:pt x="19" y="11"/>
                </a:cubicBezTo>
                <a:cubicBezTo>
                  <a:pt x="19" y="15"/>
                  <a:pt x="16" y="19"/>
                  <a:pt x="12" y="19"/>
                </a:cubicBezTo>
                <a:cubicBezTo>
                  <a:pt x="7" y="19"/>
                  <a:pt x="4" y="15"/>
                  <a:pt x="4" y="11"/>
                </a:cubicBezTo>
                <a:cubicBezTo>
                  <a:pt x="4" y="7"/>
                  <a:pt x="7" y="4"/>
                  <a:pt x="12" y="4"/>
                </a:cubicBezTo>
                <a:close/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38"/>
          <p:cNvSpPr/>
          <p:nvPr/>
        </p:nvSpPr>
        <p:spPr>
          <a:xfrm>
            <a:off x="4420713" y="2893803"/>
            <a:ext cx="520449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84" y="0"/>
                </a:moveTo>
                <a:cubicBezTo>
                  <a:pt x="63" y="0"/>
                  <a:pt x="46" y="17"/>
                  <a:pt x="46" y="38"/>
                </a:cubicBezTo>
                <a:cubicBezTo>
                  <a:pt x="46" y="43"/>
                  <a:pt x="47" y="48"/>
                  <a:pt x="48" y="52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00"/>
                  <a:pt x="0" y="101"/>
                  <a:pt x="0" y="10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9"/>
                  <a:pt x="3" y="123"/>
                  <a:pt x="7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21" y="123"/>
                  <a:pt x="22" y="122"/>
                  <a:pt x="24" y="120"/>
                </a:cubicBezTo>
                <a:cubicBezTo>
                  <a:pt x="29" y="115"/>
                  <a:pt x="29" y="115"/>
                  <a:pt x="29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42" y="115"/>
                  <a:pt x="46" y="111"/>
                  <a:pt x="46" y="107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8" y="100"/>
                  <a:pt x="61" y="96"/>
                  <a:pt x="61" y="92"/>
                </a:cubicBezTo>
                <a:cubicBezTo>
                  <a:pt x="61" y="83"/>
                  <a:pt x="61" y="83"/>
                  <a:pt x="61" y="83"/>
                </a:cubicBezTo>
                <a:cubicBezTo>
                  <a:pt x="70" y="74"/>
                  <a:pt x="70" y="74"/>
                  <a:pt x="70" y="74"/>
                </a:cubicBezTo>
                <a:cubicBezTo>
                  <a:pt x="74" y="76"/>
                  <a:pt x="79" y="77"/>
                  <a:pt x="84" y="77"/>
                </a:cubicBezTo>
                <a:cubicBezTo>
                  <a:pt x="105" y="77"/>
                  <a:pt x="122" y="59"/>
                  <a:pt x="122" y="38"/>
                </a:cubicBezTo>
                <a:cubicBezTo>
                  <a:pt x="122" y="17"/>
                  <a:pt x="105" y="0"/>
                  <a:pt x="84" y="0"/>
                </a:cubicBezTo>
                <a:close/>
                <a:moveTo>
                  <a:pt x="84" y="69"/>
                </a:moveTo>
                <a:cubicBezTo>
                  <a:pt x="78" y="69"/>
                  <a:pt x="73" y="67"/>
                  <a:pt x="69" y="65"/>
                </a:cubicBezTo>
                <a:cubicBezTo>
                  <a:pt x="67" y="66"/>
                  <a:pt x="67" y="66"/>
                  <a:pt x="67" y="66"/>
                </a:cubicBezTo>
                <a:cubicBezTo>
                  <a:pt x="63" y="70"/>
                  <a:pt x="63" y="70"/>
                  <a:pt x="63" y="70"/>
                </a:cubicBezTo>
                <a:cubicBezTo>
                  <a:pt x="56" y="77"/>
                  <a:pt x="56" y="77"/>
                  <a:pt x="56" y="77"/>
                </a:cubicBezTo>
                <a:cubicBezTo>
                  <a:pt x="54" y="79"/>
                  <a:pt x="53" y="81"/>
                  <a:pt x="53" y="83"/>
                </a:cubicBezTo>
                <a:cubicBezTo>
                  <a:pt x="53" y="92"/>
                  <a:pt x="53" y="92"/>
                  <a:pt x="53" y="92"/>
                </a:cubicBezTo>
                <a:cubicBezTo>
                  <a:pt x="46" y="92"/>
                  <a:pt x="46" y="92"/>
                  <a:pt x="46" y="92"/>
                </a:cubicBezTo>
                <a:cubicBezTo>
                  <a:pt x="41" y="92"/>
                  <a:pt x="38" y="95"/>
                  <a:pt x="38" y="100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7" y="107"/>
                  <a:pt x="25" y="108"/>
                  <a:pt x="24" y="109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04"/>
                  <a:pt x="7" y="104"/>
                  <a:pt x="7" y="104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8" y="54"/>
                  <a:pt x="58" y="54"/>
                  <a:pt x="58" y="54"/>
                </a:cubicBezTo>
                <a:cubicBezTo>
                  <a:pt x="55" y="49"/>
                  <a:pt x="53" y="44"/>
                  <a:pt x="53" y="38"/>
                </a:cubicBezTo>
                <a:cubicBezTo>
                  <a:pt x="53" y="21"/>
                  <a:pt x="67" y="7"/>
                  <a:pt x="84" y="7"/>
                </a:cubicBezTo>
                <a:cubicBezTo>
                  <a:pt x="101" y="7"/>
                  <a:pt x="115" y="21"/>
                  <a:pt x="115" y="38"/>
                </a:cubicBezTo>
                <a:cubicBezTo>
                  <a:pt x="115" y="55"/>
                  <a:pt x="101" y="69"/>
                  <a:pt x="84" y="69"/>
                </a:cubicBezTo>
                <a:close/>
                <a:moveTo>
                  <a:pt x="84" y="69"/>
                </a:moveTo>
                <a:cubicBezTo>
                  <a:pt x="84" y="69"/>
                  <a:pt x="84" y="69"/>
                  <a:pt x="84" y="6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38"/>
          <p:cNvSpPr/>
          <p:nvPr/>
        </p:nvSpPr>
        <p:spPr>
          <a:xfrm>
            <a:off x="4745994" y="2956536"/>
            <a:ext cx="132436" cy="134759"/>
          </a:xfrm>
          <a:custGeom>
            <a:avLst/>
            <a:gdLst/>
            <a:ahLst/>
            <a:cxnLst/>
            <a:rect l="l" t="t" r="r" b="b"/>
            <a:pathLst>
              <a:path w="31" h="31" extrusionOk="0">
                <a:moveTo>
                  <a:pt x="30" y="16"/>
                </a:moveTo>
                <a:cubicBezTo>
                  <a:pt x="26" y="10"/>
                  <a:pt x="21" y="5"/>
                  <a:pt x="15" y="1"/>
                </a:cubicBezTo>
                <a:cubicBezTo>
                  <a:pt x="14" y="0"/>
                  <a:pt x="13" y="0"/>
                  <a:pt x="11" y="0"/>
                </a:cubicBezTo>
                <a:cubicBezTo>
                  <a:pt x="6" y="2"/>
                  <a:pt x="2" y="6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5"/>
                </a:cubicBezTo>
                <a:cubicBezTo>
                  <a:pt x="5" y="21"/>
                  <a:pt x="11" y="26"/>
                  <a:pt x="17" y="30"/>
                </a:cubicBezTo>
                <a:cubicBezTo>
                  <a:pt x="18" y="31"/>
                  <a:pt x="19" y="31"/>
                  <a:pt x="20" y="31"/>
                </a:cubicBezTo>
                <a:cubicBezTo>
                  <a:pt x="25" y="29"/>
                  <a:pt x="29" y="25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7"/>
                  <a:pt x="30" y="16"/>
                </a:cubicBezTo>
                <a:close/>
                <a:moveTo>
                  <a:pt x="19" y="27"/>
                </a:moveTo>
                <a:cubicBezTo>
                  <a:pt x="13" y="23"/>
                  <a:pt x="8" y="18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8" y="8"/>
                  <a:pt x="23" y="13"/>
                  <a:pt x="27" y="19"/>
                </a:cubicBezTo>
                <a:cubicBezTo>
                  <a:pt x="26" y="23"/>
                  <a:pt x="23" y="26"/>
                  <a:pt x="19" y="27"/>
                </a:cubicBezTo>
                <a:close/>
                <a:moveTo>
                  <a:pt x="19" y="27"/>
                </a:moveTo>
                <a:cubicBezTo>
                  <a:pt x="19" y="27"/>
                  <a:pt x="19" y="27"/>
                  <a:pt x="1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38"/>
          <p:cNvSpPr/>
          <p:nvPr/>
        </p:nvSpPr>
        <p:spPr>
          <a:xfrm>
            <a:off x="5374589" y="2893803"/>
            <a:ext cx="362455" cy="527420"/>
          </a:xfrm>
          <a:custGeom>
            <a:avLst/>
            <a:gdLst/>
            <a:ahLst/>
            <a:cxnLst/>
            <a:rect l="l" t="t" r="r" b="b"/>
            <a:pathLst>
              <a:path w="85" h="123" extrusionOk="0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38"/>
          <p:cNvSpPr/>
          <p:nvPr/>
        </p:nvSpPr>
        <p:spPr>
          <a:xfrm>
            <a:off x="5455908" y="2975124"/>
            <a:ext cx="106878" cy="106878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38"/>
          <p:cNvSpPr/>
          <p:nvPr/>
        </p:nvSpPr>
        <p:spPr>
          <a:xfrm>
            <a:off x="6170752" y="2920052"/>
            <a:ext cx="529731" cy="456737"/>
          </a:xfrm>
          <a:custGeom>
            <a:avLst/>
            <a:gdLst/>
            <a:ahLst/>
            <a:cxnLst/>
            <a:rect l="l" t="t" r="r" b="b"/>
            <a:pathLst>
              <a:path w="124" h="107" extrusionOk="0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38"/>
          <p:cNvSpPr/>
          <p:nvPr/>
        </p:nvSpPr>
        <p:spPr>
          <a:xfrm>
            <a:off x="7133640" y="2854306"/>
            <a:ext cx="594799" cy="597123"/>
          </a:xfrm>
          <a:custGeom>
            <a:avLst/>
            <a:gdLst/>
            <a:ahLst/>
            <a:cxnLst/>
            <a:rect l="l" t="t" r="r" b="b"/>
            <a:pathLst>
              <a:path w="139" h="139" extrusionOk="0">
                <a:moveTo>
                  <a:pt x="93" y="12"/>
                </a:moveTo>
                <a:cubicBezTo>
                  <a:pt x="61" y="0"/>
                  <a:pt x="25" y="15"/>
                  <a:pt x="13" y="46"/>
                </a:cubicBezTo>
                <a:cubicBezTo>
                  <a:pt x="0" y="78"/>
                  <a:pt x="16" y="114"/>
                  <a:pt x="47" y="126"/>
                </a:cubicBezTo>
                <a:cubicBezTo>
                  <a:pt x="78" y="139"/>
                  <a:pt x="114" y="124"/>
                  <a:pt x="127" y="92"/>
                </a:cubicBezTo>
                <a:cubicBezTo>
                  <a:pt x="139" y="61"/>
                  <a:pt x="124" y="25"/>
                  <a:pt x="93" y="12"/>
                </a:cubicBezTo>
                <a:close/>
                <a:moveTo>
                  <a:pt x="50" y="119"/>
                </a:moveTo>
                <a:cubicBezTo>
                  <a:pt x="22" y="108"/>
                  <a:pt x="9" y="77"/>
                  <a:pt x="20" y="49"/>
                </a:cubicBezTo>
                <a:cubicBezTo>
                  <a:pt x="31" y="22"/>
                  <a:pt x="62" y="8"/>
                  <a:pt x="90" y="19"/>
                </a:cubicBezTo>
                <a:cubicBezTo>
                  <a:pt x="117" y="30"/>
                  <a:pt x="131" y="62"/>
                  <a:pt x="120" y="89"/>
                </a:cubicBezTo>
                <a:cubicBezTo>
                  <a:pt x="109" y="117"/>
                  <a:pt x="77" y="130"/>
                  <a:pt x="50" y="119"/>
                </a:cubicBezTo>
                <a:close/>
                <a:moveTo>
                  <a:pt x="50" y="119"/>
                </a:moveTo>
                <a:cubicBezTo>
                  <a:pt x="50" y="119"/>
                  <a:pt x="50" y="119"/>
                  <a:pt x="50" y="1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38"/>
          <p:cNvSpPr/>
          <p:nvPr/>
        </p:nvSpPr>
        <p:spPr>
          <a:xfrm>
            <a:off x="7396189" y="3116853"/>
            <a:ext cx="72027" cy="72027"/>
          </a:xfrm>
          <a:custGeom>
            <a:avLst/>
            <a:gdLst/>
            <a:ahLst/>
            <a:cxnLst/>
            <a:rect l="l" t="t" r="r" b="b"/>
            <a:pathLst>
              <a:path w="17" h="17" extrusionOk="0">
                <a:moveTo>
                  <a:pt x="12" y="1"/>
                </a:moveTo>
                <a:cubicBezTo>
                  <a:pt x="8" y="0"/>
                  <a:pt x="3" y="1"/>
                  <a:pt x="2" y="5"/>
                </a:cubicBezTo>
                <a:cubicBezTo>
                  <a:pt x="0" y="9"/>
                  <a:pt x="2" y="14"/>
                  <a:pt x="6" y="15"/>
                </a:cubicBezTo>
                <a:cubicBezTo>
                  <a:pt x="10" y="17"/>
                  <a:pt x="14" y="15"/>
                  <a:pt x="16" y="11"/>
                </a:cubicBezTo>
                <a:cubicBezTo>
                  <a:pt x="17" y="7"/>
                  <a:pt x="16" y="3"/>
                  <a:pt x="12" y="1"/>
                </a:cubicBezTo>
                <a:close/>
                <a:moveTo>
                  <a:pt x="7" y="12"/>
                </a:moveTo>
                <a:cubicBezTo>
                  <a:pt x="5" y="11"/>
                  <a:pt x="4" y="9"/>
                  <a:pt x="5" y="7"/>
                </a:cubicBezTo>
                <a:cubicBezTo>
                  <a:pt x="6" y="5"/>
                  <a:pt x="8" y="4"/>
                  <a:pt x="10" y="5"/>
                </a:cubicBezTo>
                <a:cubicBezTo>
                  <a:pt x="12" y="5"/>
                  <a:pt x="13" y="8"/>
                  <a:pt x="12" y="10"/>
                </a:cubicBezTo>
                <a:cubicBezTo>
                  <a:pt x="12" y="12"/>
                  <a:pt x="9" y="13"/>
                  <a:pt x="7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38"/>
          <p:cNvSpPr/>
          <p:nvPr/>
        </p:nvSpPr>
        <p:spPr>
          <a:xfrm>
            <a:off x="7321839" y="3037856"/>
            <a:ext cx="223050" cy="223050"/>
          </a:xfrm>
          <a:custGeom>
            <a:avLst/>
            <a:gdLst/>
            <a:ahLst/>
            <a:cxnLst/>
            <a:rect l="l" t="t" r="r" b="b"/>
            <a:pathLst>
              <a:path w="52" h="52" extrusionOk="0">
                <a:moveTo>
                  <a:pt x="34" y="5"/>
                </a:moveTo>
                <a:cubicBezTo>
                  <a:pt x="23" y="0"/>
                  <a:pt x="9" y="6"/>
                  <a:pt x="4" y="18"/>
                </a:cubicBezTo>
                <a:cubicBezTo>
                  <a:pt x="0" y="30"/>
                  <a:pt x="5" y="43"/>
                  <a:pt x="17" y="48"/>
                </a:cubicBezTo>
                <a:cubicBezTo>
                  <a:pt x="29" y="52"/>
                  <a:pt x="42" y="47"/>
                  <a:pt x="47" y="35"/>
                </a:cubicBezTo>
                <a:cubicBezTo>
                  <a:pt x="52" y="23"/>
                  <a:pt x="46" y="10"/>
                  <a:pt x="34" y="5"/>
                </a:cubicBezTo>
                <a:close/>
                <a:moveTo>
                  <a:pt x="20" y="41"/>
                </a:moveTo>
                <a:cubicBezTo>
                  <a:pt x="12" y="37"/>
                  <a:pt x="8" y="28"/>
                  <a:pt x="12" y="21"/>
                </a:cubicBezTo>
                <a:cubicBezTo>
                  <a:pt x="15" y="13"/>
                  <a:pt x="24" y="9"/>
                  <a:pt x="31" y="12"/>
                </a:cubicBezTo>
                <a:cubicBezTo>
                  <a:pt x="39" y="15"/>
                  <a:pt x="43" y="24"/>
                  <a:pt x="40" y="32"/>
                </a:cubicBezTo>
                <a:cubicBezTo>
                  <a:pt x="37" y="40"/>
                  <a:pt x="28" y="44"/>
                  <a:pt x="20" y="41"/>
                </a:cubicBezTo>
                <a:close/>
                <a:moveTo>
                  <a:pt x="20" y="41"/>
                </a:moveTo>
                <a:cubicBezTo>
                  <a:pt x="20" y="41"/>
                  <a:pt x="20" y="41"/>
                  <a:pt x="20" y="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38"/>
          <p:cNvSpPr/>
          <p:nvPr/>
        </p:nvSpPr>
        <p:spPr>
          <a:xfrm>
            <a:off x="7472861" y="3188880"/>
            <a:ext cx="85968" cy="85968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19" y="3"/>
                </a:moveTo>
                <a:cubicBezTo>
                  <a:pt x="20" y="2"/>
                  <a:pt x="19" y="1"/>
                  <a:pt x="18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3" y="8"/>
                  <a:pt x="8" y="13"/>
                  <a:pt x="1" y="16"/>
                </a:cubicBezTo>
                <a:cubicBezTo>
                  <a:pt x="0" y="16"/>
                  <a:pt x="0" y="17"/>
                  <a:pt x="0" y="18"/>
                </a:cubicBezTo>
                <a:cubicBezTo>
                  <a:pt x="1" y="19"/>
                  <a:pt x="2" y="20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10" y="16"/>
                  <a:pt x="16" y="10"/>
                  <a:pt x="19" y="3"/>
                </a:cubicBezTo>
                <a:close/>
                <a:moveTo>
                  <a:pt x="19" y="3"/>
                </a:moveTo>
                <a:cubicBezTo>
                  <a:pt x="19" y="3"/>
                  <a:pt x="19" y="3"/>
                  <a:pt x="19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38"/>
          <p:cNvSpPr/>
          <p:nvPr/>
        </p:nvSpPr>
        <p:spPr>
          <a:xfrm>
            <a:off x="7498420" y="3209791"/>
            <a:ext cx="120819" cy="125465"/>
          </a:xfrm>
          <a:custGeom>
            <a:avLst/>
            <a:gdLst/>
            <a:ahLst/>
            <a:cxnLst/>
            <a:rect l="l" t="t" r="r" b="b"/>
            <a:pathLst>
              <a:path w="28" h="29" extrusionOk="0">
                <a:moveTo>
                  <a:pt x="26" y="1"/>
                </a:moveTo>
                <a:cubicBezTo>
                  <a:pt x="25" y="0"/>
                  <a:pt x="24" y="1"/>
                  <a:pt x="24" y="2"/>
                </a:cubicBezTo>
                <a:cubicBezTo>
                  <a:pt x="20" y="13"/>
                  <a:pt x="11" y="21"/>
                  <a:pt x="1" y="25"/>
                </a:cubicBezTo>
                <a:cubicBezTo>
                  <a:pt x="0" y="25"/>
                  <a:pt x="0" y="27"/>
                  <a:pt x="0" y="28"/>
                </a:cubicBezTo>
                <a:cubicBezTo>
                  <a:pt x="1" y="29"/>
                  <a:pt x="2" y="29"/>
                  <a:pt x="3" y="29"/>
                </a:cubicBezTo>
                <a:cubicBezTo>
                  <a:pt x="3" y="29"/>
                  <a:pt x="3" y="29"/>
                  <a:pt x="3" y="28"/>
                </a:cubicBezTo>
                <a:cubicBezTo>
                  <a:pt x="14" y="24"/>
                  <a:pt x="23" y="15"/>
                  <a:pt x="28" y="3"/>
                </a:cubicBezTo>
                <a:cubicBezTo>
                  <a:pt x="28" y="2"/>
                  <a:pt x="27" y="1"/>
                  <a:pt x="26" y="1"/>
                </a:cubicBezTo>
                <a:close/>
                <a:moveTo>
                  <a:pt x="26" y="1"/>
                </a:moveTo>
                <a:cubicBezTo>
                  <a:pt x="26" y="1"/>
                  <a:pt x="26" y="1"/>
                  <a:pt x="26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38"/>
          <p:cNvSpPr/>
          <p:nvPr/>
        </p:nvSpPr>
        <p:spPr>
          <a:xfrm>
            <a:off x="7484479" y="3202821"/>
            <a:ext cx="104555" cy="102231"/>
          </a:xfrm>
          <a:custGeom>
            <a:avLst/>
            <a:gdLst/>
            <a:ahLst/>
            <a:cxnLst/>
            <a:rect l="l" t="t" r="r" b="b"/>
            <a:pathLst>
              <a:path w="24" h="24" extrusionOk="0">
                <a:moveTo>
                  <a:pt x="22" y="0"/>
                </a:moveTo>
                <a:cubicBezTo>
                  <a:pt x="21" y="0"/>
                  <a:pt x="20" y="0"/>
                  <a:pt x="20" y="1"/>
                </a:cubicBezTo>
                <a:cubicBezTo>
                  <a:pt x="16" y="10"/>
                  <a:pt x="10" y="17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2"/>
                  <a:pt x="0" y="23"/>
                </a:cubicBezTo>
                <a:cubicBezTo>
                  <a:pt x="1" y="24"/>
                  <a:pt x="2" y="24"/>
                  <a:pt x="3" y="24"/>
                </a:cubicBezTo>
                <a:cubicBezTo>
                  <a:pt x="3" y="24"/>
                  <a:pt x="3" y="23"/>
                  <a:pt x="3" y="23"/>
                </a:cubicBezTo>
                <a:cubicBezTo>
                  <a:pt x="12" y="20"/>
                  <a:pt x="19" y="12"/>
                  <a:pt x="23" y="3"/>
                </a:cubicBezTo>
                <a:cubicBezTo>
                  <a:pt x="24" y="2"/>
                  <a:pt x="23" y="0"/>
                  <a:pt x="22" y="0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38"/>
          <p:cNvSpPr/>
          <p:nvPr/>
        </p:nvSpPr>
        <p:spPr>
          <a:xfrm>
            <a:off x="7310221" y="3030887"/>
            <a:ext cx="85968" cy="85968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19" y="1"/>
                </a:move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9" y="3"/>
                  <a:pt x="3" y="9"/>
                  <a:pt x="0" y="17"/>
                </a:cubicBezTo>
                <a:cubicBezTo>
                  <a:pt x="0" y="18"/>
                  <a:pt x="0" y="19"/>
                  <a:pt x="1" y="19"/>
                </a:cubicBezTo>
                <a:cubicBezTo>
                  <a:pt x="2" y="20"/>
                  <a:pt x="3" y="19"/>
                  <a:pt x="4" y="18"/>
                </a:cubicBezTo>
                <a:cubicBezTo>
                  <a:pt x="7" y="11"/>
                  <a:pt x="12" y="6"/>
                  <a:pt x="18" y="4"/>
                </a:cubicBezTo>
                <a:cubicBezTo>
                  <a:pt x="19" y="3"/>
                  <a:pt x="20" y="2"/>
                  <a:pt x="19" y="1"/>
                </a:cubicBezTo>
                <a:close/>
                <a:moveTo>
                  <a:pt x="19" y="1"/>
                </a:moveTo>
                <a:cubicBezTo>
                  <a:pt x="19" y="1"/>
                  <a:pt x="19" y="1"/>
                  <a:pt x="19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38"/>
          <p:cNvSpPr/>
          <p:nvPr/>
        </p:nvSpPr>
        <p:spPr>
          <a:xfrm>
            <a:off x="7249812" y="2970478"/>
            <a:ext cx="120819" cy="120819"/>
          </a:xfrm>
          <a:custGeom>
            <a:avLst/>
            <a:gdLst/>
            <a:ahLst/>
            <a:cxnLst/>
            <a:rect l="l" t="t" r="r" b="b"/>
            <a:pathLst>
              <a:path w="28" h="28" extrusionOk="0">
                <a:moveTo>
                  <a:pt x="27" y="1"/>
                </a:moveTo>
                <a:cubicBezTo>
                  <a:pt x="27" y="0"/>
                  <a:pt x="26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4" y="5"/>
                  <a:pt x="5" y="13"/>
                  <a:pt x="0" y="25"/>
                </a:cubicBezTo>
                <a:cubicBezTo>
                  <a:pt x="0" y="26"/>
                  <a:pt x="0" y="27"/>
                  <a:pt x="1" y="28"/>
                </a:cubicBezTo>
                <a:cubicBezTo>
                  <a:pt x="2" y="28"/>
                  <a:pt x="3" y="28"/>
                  <a:pt x="4" y="27"/>
                </a:cubicBezTo>
                <a:cubicBezTo>
                  <a:pt x="8" y="16"/>
                  <a:pt x="16" y="8"/>
                  <a:pt x="26" y="3"/>
                </a:cubicBezTo>
                <a:cubicBezTo>
                  <a:pt x="27" y="3"/>
                  <a:pt x="28" y="2"/>
                  <a:pt x="27" y="1"/>
                </a:cubicBezTo>
                <a:close/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38"/>
          <p:cNvSpPr/>
          <p:nvPr/>
        </p:nvSpPr>
        <p:spPr>
          <a:xfrm>
            <a:off x="7280017" y="3000682"/>
            <a:ext cx="102231" cy="102231"/>
          </a:xfrm>
          <a:custGeom>
            <a:avLst/>
            <a:gdLst/>
            <a:ahLst/>
            <a:cxnLst/>
            <a:rect l="l" t="t" r="r" b="b"/>
            <a:pathLst>
              <a:path w="24" h="24" extrusionOk="0">
                <a:moveTo>
                  <a:pt x="22" y="4"/>
                </a:moveTo>
                <a:cubicBezTo>
                  <a:pt x="23" y="3"/>
                  <a:pt x="24" y="2"/>
                  <a:pt x="23" y="1"/>
                </a:cubicBezTo>
                <a:cubicBezTo>
                  <a:pt x="23" y="0"/>
                  <a:pt x="22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2" y="4"/>
                  <a:pt x="4" y="11"/>
                  <a:pt x="0" y="21"/>
                </a:cubicBezTo>
                <a:cubicBezTo>
                  <a:pt x="0" y="22"/>
                  <a:pt x="0" y="23"/>
                  <a:pt x="1" y="24"/>
                </a:cubicBezTo>
                <a:cubicBezTo>
                  <a:pt x="2" y="24"/>
                  <a:pt x="3" y="23"/>
                  <a:pt x="4" y="22"/>
                </a:cubicBezTo>
                <a:cubicBezTo>
                  <a:pt x="7" y="14"/>
                  <a:pt x="14" y="7"/>
                  <a:pt x="22" y="4"/>
                </a:cubicBezTo>
                <a:close/>
                <a:moveTo>
                  <a:pt x="22" y="4"/>
                </a:moveTo>
                <a:cubicBezTo>
                  <a:pt x="22" y="4"/>
                  <a:pt x="22" y="4"/>
                  <a:pt x="2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38"/>
          <p:cNvSpPr/>
          <p:nvPr/>
        </p:nvSpPr>
        <p:spPr>
          <a:xfrm>
            <a:off x="8162457" y="2892940"/>
            <a:ext cx="527645" cy="527645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38"/>
          <p:cNvSpPr/>
          <p:nvPr/>
        </p:nvSpPr>
        <p:spPr>
          <a:xfrm>
            <a:off x="9121812" y="2974276"/>
            <a:ext cx="527645" cy="360801"/>
          </a:xfrm>
          <a:custGeom>
            <a:avLst/>
            <a:gdLst/>
            <a:ahLst/>
            <a:cxnLst/>
            <a:rect l="l" t="t" r="r" b="b"/>
            <a:pathLst>
              <a:path w="123" h="84" extrusionOk="0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38"/>
          <p:cNvSpPr/>
          <p:nvPr/>
        </p:nvSpPr>
        <p:spPr>
          <a:xfrm>
            <a:off x="10083253" y="2955507"/>
            <a:ext cx="525560" cy="396256"/>
          </a:xfrm>
          <a:custGeom>
            <a:avLst/>
            <a:gdLst/>
            <a:ahLst/>
            <a:cxnLst/>
            <a:rect l="l" t="t" r="r" b="b"/>
            <a:pathLst>
              <a:path w="123" h="92" extrusionOk="0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38"/>
          <p:cNvSpPr/>
          <p:nvPr/>
        </p:nvSpPr>
        <p:spPr>
          <a:xfrm>
            <a:off x="11042079" y="2935626"/>
            <a:ext cx="480951" cy="480951"/>
          </a:xfrm>
          <a:custGeom>
            <a:avLst/>
            <a:gdLst/>
            <a:ahLst/>
            <a:cxnLst/>
            <a:rect l="l" t="t" r="r" b="b"/>
            <a:pathLst>
              <a:path w="112" h="112" extrusionOk="0">
                <a:moveTo>
                  <a:pt x="80" y="3"/>
                </a:moveTo>
                <a:cubicBezTo>
                  <a:pt x="78" y="1"/>
                  <a:pt x="76" y="0"/>
                  <a:pt x="73" y="0"/>
                </a:cubicBezTo>
                <a:cubicBezTo>
                  <a:pt x="71" y="0"/>
                  <a:pt x="68" y="1"/>
                  <a:pt x="66" y="3"/>
                </a:cubicBezTo>
                <a:cubicBezTo>
                  <a:pt x="61" y="9"/>
                  <a:pt x="61" y="9"/>
                  <a:pt x="61" y="9"/>
                </a:cubicBezTo>
                <a:cubicBezTo>
                  <a:pt x="59" y="10"/>
                  <a:pt x="58" y="13"/>
                  <a:pt x="58" y="15"/>
                </a:cubicBezTo>
                <a:cubicBezTo>
                  <a:pt x="58" y="17"/>
                  <a:pt x="59" y="19"/>
                  <a:pt x="60" y="20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3"/>
                  <a:pt x="2" y="46"/>
                  <a:pt x="1" y="50"/>
                </a:cubicBezTo>
                <a:cubicBezTo>
                  <a:pt x="0" y="53"/>
                  <a:pt x="1" y="57"/>
                  <a:pt x="4" y="60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5" y="110"/>
                  <a:pt x="58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2" y="112"/>
                  <a:pt x="63" y="112"/>
                  <a:pt x="63" y="111"/>
                </a:cubicBezTo>
                <a:cubicBezTo>
                  <a:pt x="67" y="111"/>
                  <a:pt x="70" y="108"/>
                  <a:pt x="72" y="104"/>
                </a:cubicBezTo>
                <a:cubicBezTo>
                  <a:pt x="92" y="53"/>
                  <a:pt x="92" y="53"/>
                  <a:pt x="92" y="53"/>
                </a:cubicBezTo>
                <a:cubicBezTo>
                  <a:pt x="94" y="54"/>
                  <a:pt x="95" y="55"/>
                  <a:pt x="97" y="55"/>
                </a:cubicBezTo>
                <a:cubicBezTo>
                  <a:pt x="100" y="55"/>
                  <a:pt x="102" y="54"/>
                  <a:pt x="104" y="52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1" y="45"/>
                  <a:pt x="112" y="42"/>
                  <a:pt x="112" y="40"/>
                </a:cubicBezTo>
                <a:cubicBezTo>
                  <a:pt x="112" y="37"/>
                  <a:pt x="111" y="35"/>
                  <a:pt x="110" y="33"/>
                </a:cubicBezTo>
                <a:lnTo>
                  <a:pt x="80" y="3"/>
                </a:lnTo>
                <a:close/>
                <a:moveTo>
                  <a:pt x="65" y="102"/>
                </a:moveTo>
                <a:cubicBezTo>
                  <a:pt x="64" y="103"/>
                  <a:pt x="63" y="104"/>
                  <a:pt x="62" y="104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0" y="104"/>
                  <a:pt x="59" y="104"/>
                  <a:pt x="58" y="103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4"/>
                  <a:pt x="8" y="52"/>
                  <a:pt x="8" y="51"/>
                </a:cubicBezTo>
                <a:cubicBezTo>
                  <a:pt x="9" y="50"/>
                  <a:pt x="9" y="49"/>
                  <a:pt x="11" y="48"/>
                </a:cubicBezTo>
                <a:cubicBezTo>
                  <a:pt x="34" y="39"/>
                  <a:pt x="34" y="39"/>
                  <a:pt x="34" y="39"/>
                </a:cubicBezTo>
                <a:cubicBezTo>
                  <a:pt x="51" y="44"/>
                  <a:pt x="67" y="39"/>
                  <a:pt x="83" y="56"/>
                </a:cubicBezTo>
                <a:lnTo>
                  <a:pt x="65" y="102"/>
                </a:lnTo>
                <a:close/>
                <a:moveTo>
                  <a:pt x="104" y="41"/>
                </a:moveTo>
                <a:cubicBezTo>
                  <a:pt x="99" y="46"/>
                  <a:pt x="99" y="46"/>
                  <a:pt x="99" y="46"/>
                </a:cubicBezTo>
                <a:cubicBezTo>
                  <a:pt x="98" y="47"/>
                  <a:pt x="97" y="47"/>
                  <a:pt x="96" y="46"/>
                </a:cubicBezTo>
                <a:cubicBezTo>
                  <a:pt x="89" y="40"/>
                  <a:pt x="89" y="40"/>
                  <a:pt x="89" y="40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52"/>
                  <a:pt x="84" y="52"/>
                  <a:pt x="84" y="52"/>
                </a:cubicBezTo>
                <a:cubicBezTo>
                  <a:pt x="73" y="41"/>
                  <a:pt x="61" y="39"/>
                  <a:pt x="50" y="38"/>
                </a:cubicBezTo>
                <a:cubicBezTo>
                  <a:pt x="47" y="38"/>
                  <a:pt x="44" y="37"/>
                  <a:pt x="40" y="36"/>
                </a:cubicBezTo>
                <a:cubicBezTo>
                  <a:pt x="73" y="23"/>
                  <a:pt x="73" y="23"/>
                  <a:pt x="73" y="23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6"/>
                  <a:pt x="66" y="15"/>
                  <a:pt x="66" y="14"/>
                </a:cubicBezTo>
                <a:cubicBezTo>
                  <a:pt x="72" y="9"/>
                  <a:pt x="72" y="9"/>
                  <a:pt x="72" y="9"/>
                </a:cubicBezTo>
                <a:cubicBezTo>
                  <a:pt x="73" y="8"/>
                  <a:pt x="74" y="8"/>
                  <a:pt x="75" y="9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5" y="39"/>
                  <a:pt x="105" y="40"/>
                  <a:pt x="104" y="41"/>
                </a:cubicBezTo>
                <a:close/>
                <a:moveTo>
                  <a:pt x="104" y="41"/>
                </a:moveTo>
                <a:cubicBezTo>
                  <a:pt x="104" y="41"/>
                  <a:pt x="104" y="41"/>
                  <a:pt x="104" y="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38"/>
          <p:cNvSpPr/>
          <p:nvPr/>
        </p:nvSpPr>
        <p:spPr>
          <a:xfrm>
            <a:off x="11274422" y="3149381"/>
            <a:ext cx="81321" cy="83644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0" y="19"/>
                </a:moveTo>
                <a:cubicBezTo>
                  <a:pt x="15" y="19"/>
                  <a:pt x="19" y="15"/>
                  <a:pt x="19" y="10"/>
                </a:cubicBezTo>
                <a:cubicBezTo>
                  <a:pt x="19" y="5"/>
                  <a:pt x="15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  <a:moveTo>
                  <a:pt x="10" y="4"/>
                </a:moveTo>
                <a:cubicBezTo>
                  <a:pt x="10" y="4"/>
                  <a:pt x="10" y="4"/>
                  <a:pt x="10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38"/>
          <p:cNvSpPr/>
          <p:nvPr/>
        </p:nvSpPr>
        <p:spPr>
          <a:xfrm>
            <a:off x="11488178" y="2889157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0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10" y="19"/>
                </a:cubicBezTo>
                <a:cubicBezTo>
                  <a:pt x="15" y="19"/>
                  <a:pt x="19" y="15"/>
                  <a:pt x="19" y="9"/>
                </a:cubicBezTo>
                <a:cubicBezTo>
                  <a:pt x="19" y="4"/>
                  <a:pt x="15" y="0"/>
                  <a:pt x="10" y="0"/>
                </a:cubicBezTo>
                <a:close/>
                <a:moveTo>
                  <a:pt x="10" y="15"/>
                </a:moveTo>
                <a:cubicBezTo>
                  <a:pt x="7" y="15"/>
                  <a:pt x="4" y="13"/>
                  <a:pt x="4" y="9"/>
                </a:cubicBezTo>
                <a:cubicBezTo>
                  <a:pt x="4" y="6"/>
                  <a:pt x="7" y="4"/>
                  <a:pt x="10" y="4"/>
                </a:cubicBezTo>
                <a:cubicBezTo>
                  <a:pt x="13" y="4"/>
                  <a:pt x="16" y="6"/>
                  <a:pt x="16" y="9"/>
                </a:cubicBezTo>
                <a:cubicBezTo>
                  <a:pt x="16" y="13"/>
                  <a:pt x="13" y="15"/>
                  <a:pt x="10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38"/>
          <p:cNvSpPr/>
          <p:nvPr/>
        </p:nvSpPr>
        <p:spPr>
          <a:xfrm>
            <a:off x="11176838" y="3133118"/>
            <a:ext cx="67380" cy="69703"/>
          </a:xfrm>
          <a:custGeom>
            <a:avLst/>
            <a:gdLst/>
            <a:ahLst/>
            <a:cxnLst/>
            <a:rect l="l" t="t" r="r" b="b"/>
            <a:pathLst>
              <a:path w="16" h="16" extrusionOk="0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12" y="16"/>
                  <a:pt x="16" y="12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  <a:moveTo>
                  <a:pt x="8" y="4"/>
                </a:moveTo>
                <a:cubicBezTo>
                  <a:pt x="10" y="4"/>
                  <a:pt x="12" y="6"/>
                  <a:pt x="12" y="8"/>
                </a:cubicBezTo>
                <a:cubicBezTo>
                  <a:pt x="12" y="10"/>
                  <a:pt x="10" y="12"/>
                  <a:pt x="8" y="12"/>
                </a:cubicBezTo>
                <a:cubicBezTo>
                  <a:pt x="6" y="12"/>
                  <a:pt x="4" y="10"/>
                  <a:pt x="4" y="8"/>
                </a:cubicBezTo>
                <a:cubicBezTo>
                  <a:pt x="4" y="6"/>
                  <a:pt x="6" y="4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38"/>
          <p:cNvSpPr/>
          <p:nvPr/>
        </p:nvSpPr>
        <p:spPr>
          <a:xfrm>
            <a:off x="11244217" y="3249290"/>
            <a:ext cx="30205" cy="34852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38"/>
          <p:cNvSpPr/>
          <p:nvPr/>
        </p:nvSpPr>
        <p:spPr>
          <a:xfrm>
            <a:off x="11504441" y="3005329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4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38"/>
          <p:cNvSpPr/>
          <p:nvPr/>
        </p:nvSpPr>
        <p:spPr>
          <a:xfrm>
            <a:off x="11046727" y="5454226"/>
            <a:ext cx="527420" cy="527420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12" y="40"/>
                </a:moveTo>
                <a:cubicBezTo>
                  <a:pt x="107" y="39"/>
                  <a:pt x="96" y="39"/>
                  <a:pt x="80" y="38"/>
                </a:cubicBezTo>
                <a:cubicBezTo>
                  <a:pt x="80" y="35"/>
                  <a:pt x="81" y="32"/>
                  <a:pt x="81" y="26"/>
                </a:cubicBezTo>
                <a:cubicBezTo>
                  <a:pt x="81" y="12"/>
                  <a:pt x="71" y="0"/>
                  <a:pt x="62" y="0"/>
                </a:cubicBezTo>
                <a:cubicBezTo>
                  <a:pt x="55" y="0"/>
                  <a:pt x="50" y="5"/>
                  <a:pt x="50" y="11"/>
                </a:cubicBezTo>
                <a:cubicBezTo>
                  <a:pt x="50" y="19"/>
                  <a:pt x="48" y="32"/>
                  <a:pt x="35" y="39"/>
                </a:cubicBezTo>
                <a:cubicBezTo>
                  <a:pt x="34" y="40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29" y="40"/>
                  <a:pt x="26" y="38"/>
                  <a:pt x="2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6" y="38"/>
                  <a:pt x="0" y="43"/>
                  <a:pt x="0" y="50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8"/>
                  <a:pt x="6" y="123"/>
                  <a:pt x="12" y="123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8" y="123"/>
                  <a:pt x="32" y="120"/>
                  <a:pt x="34" y="11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4" y="116"/>
                  <a:pt x="34" y="116"/>
                  <a:pt x="35" y="116"/>
                </a:cubicBezTo>
                <a:cubicBezTo>
                  <a:pt x="35" y="116"/>
                  <a:pt x="35" y="116"/>
                  <a:pt x="35" y="116"/>
                </a:cubicBezTo>
                <a:cubicBezTo>
                  <a:pt x="37" y="117"/>
                  <a:pt x="41" y="118"/>
                  <a:pt x="50" y="120"/>
                </a:cubicBezTo>
                <a:cubicBezTo>
                  <a:pt x="52" y="121"/>
                  <a:pt x="63" y="123"/>
                  <a:pt x="73" y="123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101" y="123"/>
                  <a:pt x="105" y="120"/>
                  <a:pt x="108" y="115"/>
                </a:cubicBezTo>
                <a:cubicBezTo>
                  <a:pt x="108" y="115"/>
                  <a:pt x="109" y="114"/>
                  <a:pt x="110" y="111"/>
                </a:cubicBezTo>
                <a:cubicBezTo>
                  <a:pt x="110" y="109"/>
                  <a:pt x="110" y="107"/>
                  <a:pt x="110" y="104"/>
                </a:cubicBezTo>
                <a:cubicBezTo>
                  <a:pt x="114" y="102"/>
                  <a:pt x="115" y="97"/>
                  <a:pt x="116" y="95"/>
                </a:cubicBezTo>
                <a:cubicBezTo>
                  <a:pt x="118" y="90"/>
                  <a:pt x="117" y="87"/>
                  <a:pt x="116" y="84"/>
                </a:cubicBezTo>
                <a:cubicBezTo>
                  <a:pt x="118" y="82"/>
                  <a:pt x="120" y="79"/>
                  <a:pt x="121" y="73"/>
                </a:cubicBezTo>
                <a:cubicBezTo>
                  <a:pt x="122" y="70"/>
                  <a:pt x="121" y="67"/>
                  <a:pt x="120" y="64"/>
                </a:cubicBezTo>
                <a:cubicBezTo>
                  <a:pt x="122" y="62"/>
                  <a:pt x="123" y="59"/>
                  <a:pt x="123" y="56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5"/>
                  <a:pt x="123" y="54"/>
                  <a:pt x="123" y="53"/>
                </a:cubicBezTo>
                <a:cubicBezTo>
                  <a:pt x="123" y="48"/>
                  <a:pt x="120" y="42"/>
                  <a:pt x="112" y="40"/>
                </a:cubicBezTo>
                <a:close/>
                <a:moveTo>
                  <a:pt x="27" y="111"/>
                </a:moveTo>
                <a:cubicBezTo>
                  <a:pt x="27" y="113"/>
                  <a:pt x="26" y="115"/>
                  <a:pt x="23" y="115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0" y="115"/>
                  <a:pt x="8" y="113"/>
                  <a:pt x="8" y="111"/>
                </a:cubicBezTo>
                <a:cubicBezTo>
                  <a:pt x="8" y="50"/>
                  <a:pt x="8" y="50"/>
                  <a:pt x="8" y="50"/>
                </a:cubicBezTo>
                <a:cubicBezTo>
                  <a:pt x="8" y="48"/>
                  <a:pt x="10" y="46"/>
                  <a:pt x="12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6" y="46"/>
                  <a:pt x="27" y="48"/>
                  <a:pt x="27" y="50"/>
                </a:cubicBezTo>
                <a:lnTo>
                  <a:pt x="27" y="111"/>
                </a:lnTo>
                <a:close/>
                <a:moveTo>
                  <a:pt x="115" y="56"/>
                </a:moveTo>
                <a:cubicBezTo>
                  <a:pt x="115" y="58"/>
                  <a:pt x="114" y="61"/>
                  <a:pt x="108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9" y="61"/>
                  <a:pt x="98" y="62"/>
                  <a:pt x="98" y="63"/>
                </a:cubicBezTo>
                <a:cubicBezTo>
                  <a:pt x="98" y="64"/>
                  <a:pt x="99" y="65"/>
                  <a:pt x="100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13" y="65"/>
                  <a:pt x="114" y="70"/>
                  <a:pt x="114" y="72"/>
                </a:cubicBezTo>
                <a:cubicBezTo>
                  <a:pt x="113" y="75"/>
                  <a:pt x="112" y="81"/>
                  <a:pt x="105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95" y="81"/>
                  <a:pt x="94" y="81"/>
                  <a:pt x="94" y="82"/>
                </a:cubicBezTo>
                <a:cubicBezTo>
                  <a:pt x="94" y="83"/>
                  <a:pt x="95" y="84"/>
                  <a:pt x="96" y="84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10" y="84"/>
                  <a:pt x="110" y="89"/>
                  <a:pt x="109" y="92"/>
                </a:cubicBezTo>
                <a:cubicBezTo>
                  <a:pt x="108" y="96"/>
                  <a:pt x="107" y="100"/>
                  <a:pt x="99" y="100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91" y="100"/>
                  <a:pt x="90" y="101"/>
                  <a:pt x="90" y="102"/>
                </a:cubicBezTo>
                <a:cubicBezTo>
                  <a:pt x="90" y="103"/>
                  <a:pt x="91" y="104"/>
                  <a:pt x="92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3" y="104"/>
                  <a:pt x="103" y="108"/>
                  <a:pt x="102" y="109"/>
                </a:cubicBezTo>
                <a:cubicBezTo>
                  <a:pt x="102" y="110"/>
                  <a:pt x="101" y="112"/>
                  <a:pt x="101" y="112"/>
                </a:cubicBezTo>
                <a:cubicBezTo>
                  <a:pt x="100" y="114"/>
                  <a:pt x="98" y="115"/>
                  <a:pt x="94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63" y="115"/>
                  <a:pt x="52" y="113"/>
                  <a:pt x="52" y="113"/>
                </a:cubicBezTo>
                <a:cubicBezTo>
                  <a:pt x="36" y="109"/>
                  <a:pt x="35" y="109"/>
                  <a:pt x="34" y="108"/>
                </a:cubicBezTo>
                <a:cubicBezTo>
                  <a:pt x="34" y="108"/>
                  <a:pt x="31" y="108"/>
                  <a:pt x="31" y="105"/>
                </a:cubicBezTo>
                <a:cubicBezTo>
                  <a:pt x="31" y="52"/>
                  <a:pt x="31" y="52"/>
                  <a:pt x="31" y="52"/>
                </a:cubicBezTo>
                <a:cubicBezTo>
                  <a:pt x="31" y="50"/>
                  <a:pt x="32" y="49"/>
                  <a:pt x="34" y="48"/>
                </a:cubicBezTo>
                <a:cubicBezTo>
                  <a:pt x="34" y="48"/>
                  <a:pt x="35" y="48"/>
                  <a:pt x="35" y="48"/>
                </a:cubicBezTo>
                <a:cubicBezTo>
                  <a:pt x="52" y="40"/>
                  <a:pt x="58" y="25"/>
                  <a:pt x="58" y="11"/>
                </a:cubicBezTo>
                <a:cubicBezTo>
                  <a:pt x="58" y="10"/>
                  <a:pt x="59" y="8"/>
                  <a:pt x="62" y="8"/>
                </a:cubicBezTo>
                <a:cubicBezTo>
                  <a:pt x="66" y="8"/>
                  <a:pt x="73" y="16"/>
                  <a:pt x="73" y="26"/>
                </a:cubicBezTo>
                <a:cubicBezTo>
                  <a:pt x="73" y="35"/>
                  <a:pt x="73" y="37"/>
                  <a:pt x="69" y="46"/>
                </a:cubicBezTo>
                <a:cubicBezTo>
                  <a:pt x="108" y="46"/>
                  <a:pt x="107" y="47"/>
                  <a:pt x="111" y="47"/>
                </a:cubicBezTo>
                <a:cubicBezTo>
                  <a:pt x="115" y="49"/>
                  <a:pt x="115" y="52"/>
                  <a:pt x="115" y="53"/>
                </a:cubicBezTo>
                <a:cubicBezTo>
                  <a:pt x="115" y="55"/>
                  <a:pt x="115" y="54"/>
                  <a:pt x="115" y="56"/>
                </a:cubicBezTo>
                <a:close/>
                <a:moveTo>
                  <a:pt x="115" y="56"/>
                </a:moveTo>
                <a:cubicBezTo>
                  <a:pt x="115" y="56"/>
                  <a:pt x="115" y="56"/>
                  <a:pt x="115" y="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38"/>
          <p:cNvSpPr/>
          <p:nvPr/>
        </p:nvSpPr>
        <p:spPr>
          <a:xfrm>
            <a:off x="11097843" y="5884060"/>
            <a:ext cx="48793" cy="46469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6" y="0"/>
                </a:moveTo>
                <a:cubicBezTo>
                  <a:pt x="2" y="0"/>
                  <a:pt x="0" y="2"/>
                  <a:pt x="0" y="5"/>
                </a:cubicBezTo>
                <a:cubicBezTo>
                  <a:pt x="0" y="9"/>
                  <a:pt x="2" y="11"/>
                  <a:pt x="6" y="11"/>
                </a:cubicBezTo>
                <a:cubicBezTo>
                  <a:pt x="9" y="11"/>
                  <a:pt x="11" y="9"/>
                  <a:pt x="11" y="5"/>
                </a:cubicBezTo>
                <a:cubicBezTo>
                  <a:pt x="11" y="2"/>
                  <a:pt x="9" y="0"/>
                  <a:pt x="6" y="0"/>
                </a:cubicBezTo>
                <a:close/>
                <a:moveTo>
                  <a:pt x="6" y="7"/>
                </a:moveTo>
                <a:cubicBezTo>
                  <a:pt x="5" y="7"/>
                  <a:pt x="4" y="6"/>
                  <a:pt x="4" y="5"/>
                </a:cubicBezTo>
                <a:cubicBezTo>
                  <a:pt x="4" y="4"/>
                  <a:pt x="5" y="4"/>
                  <a:pt x="6" y="4"/>
                </a:cubicBezTo>
                <a:cubicBezTo>
                  <a:pt x="7" y="4"/>
                  <a:pt x="8" y="4"/>
                  <a:pt x="8" y="5"/>
                </a:cubicBezTo>
                <a:cubicBezTo>
                  <a:pt x="8" y="6"/>
                  <a:pt x="7" y="7"/>
                  <a:pt x="6" y="7"/>
                </a:cubicBezTo>
                <a:close/>
                <a:moveTo>
                  <a:pt x="6" y="7"/>
                </a:moveTo>
                <a:cubicBezTo>
                  <a:pt x="6" y="7"/>
                  <a:pt x="6" y="7"/>
                  <a:pt x="6" y="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38"/>
          <p:cNvSpPr/>
          <p:nvPr/>
        </p:nvSpPr>
        <p:spPr>
          <a:xfrm>
            <a:off x="7017487" y="5449830"/>
            <a:ext cx="527646" cy="529731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38"/>
          <p:cNvSpPr/>
          <p:nvPr/>
        </p:nvSpPr>
        <p:spPr>
          <a:xfrm>
            <a:off x="3343378" y="5454226"/>
            <a:ext cx="162640" cy="527420"/>
          </a:xfrm>
          <a:custGeom>
            <a:avLst/>
            <a:gdLst/>
            <a:ahLst/>
            <a:cxnLst/>
            <a:rect l="l" t="t" r="r" b="b"/>
            <a:pathLst>
              <a:path w="38" h="123" extrusionOk="0">
                <a:moveTo>
                  <a:pt x="31" y="23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5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7"/>
                  <a:pt x="0" y="32"/>
                  <a:pt x="0" y="38"/>
                </a:cubicBezTo>
                <a:cubicBezTo>
                  <a:pt x="0" y="45"/>
                  <a:pt x="3" y="50"/>
                  <a:pt x="8" y="5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5" y="123"/>
                  <a:pt x="31" y="118"/>
                  <a:pt x="31" y="111"/>
                </a:cubicBezTo>
                <a:cubicBezTo>
                  <a:pt x="31" y="54"/>
                  <a:pt x="31" y="54"/>
                  <a:pt x="31" y="54"/>
                </a:cubicBezTo>
                <a:cubicBezTo>
                  <a:pt x="35" y="50"/>
                  <a:pt x="38" y="45"/>
                  <a:pt x="38" y="38"/>
                </a:cubicBezTo>
                <a:cubicBezTo>
                  <a:pt x="38" y="32"/>
                  <a:pt x="35" y="27"/>
                  <a:pt x="31" y="23"/>
                </a:cubicBezTo>
                <a:close/>
                <a:moveTo>
                  <a:pt x="15" y="11"/>
                </a:moveTo>
                <a:cubicBezTo>
                  <a:pt x="15" y="9"/>
                  <a:pt x="17" y="8"/>
                  <a:pt x="19" y="8"/>
                </a:cubicBezTo>
                <a:cubicBezTo>
                  <a:pt x="21" y="8"/>
                  <a:pt x="23" y="9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19"/>
                  <a:pt x="20" y="19"/>
                  <a:pt x="19" y="19"/>
                </a:cubicBezTo>
                <a:cubicBezTo>
                  <a:pt x="18" y="19"/>
                  <a:pt x="17" y="19"/>
                  <a:pt x="15" y="20"/>
                </a:cubicBezTo>
                <a:lnTo>
                  <a:pt x="15" y="11"/>
                </a:lnTo>
                <a:close/>
                <a:moveTo>
                  <a:pt x="23" y="111"/>
                </a:moveTo>
                <a:cubicBezTo>
                  <a:pt x="23" y="113"/>
                  <a:pt x="21" y="115"/>
                  <a:pt x="19" y="115"/>
                </a:cubicBezTo>
                <a:cubicBezTo>
                  <a:pt x="17" y="115"/>
                  <a:pt x="15" y="113"/>
                  <a:pt x="15" y="111"/>
                </a:cubicBezTo>
                <a:cubicBezTo>
                  <a:pt x="15" y="57"/>
                  <a:pt x="15" y="57"/>
                  <a:pt x="15" y="57"/>
                </a:cubicBezTo>
                <a:cubicBezTo>
                  <a:pt x="17" y="57"/>
                  <a:pt x="18" y="58"/>
                  <a:pt x="19" y="58"/>
                </a:cubicBezTo>
                <a:cubicBezTo>
                  <a:pt x="20" y="58"/>
                  <a:pt x="22" y="57"/>
                  <a:pt x="23" y="57"/>
                </a:cubicBezTo>
                <a:lnTo>
                  <a:pt x="23" y="111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29" y="44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6"/>
                  <a:pt x="27" y="47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8"/>
                  <a:pt x="24" y="49"/>
                  <a:pt x="23" y="49"/>
                </a:cubicBezTo>
                <a:cubicBezTo>
                  <a:pt x="22" y="50"/>
                  <a:pt x="20" y="50"/>
                  <a:pt x="19" y="50"/>
                </a:cubicBezTo>
                <a:cubicBezTo>
                  <a:pt x="18" y="50"/>
                  <a:pt x="16" y="50"/>
                  <a:pt x="15" y="49"/>
                </a:cubicBezTo>
                <a:cubicBezTo>
                  <a:pt x="14" y="49"/>
                  <a:pt x="13" y="48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47"/>
                  <a:pt x="10" y="46"/>
                  <a:pt x="10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4"/>
                  <a:pt x="9" y="43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1"/>
                  <a:pt x="8" y="39"/>
                  <a:pt x="8" y="38"/>
                </a:cubicBezTo>
                <a:cubicBezTo>
                  <a:pt x="8" y="37"/>
                  <a:pt x="8" y="36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9" y="33"/>
                  <a:pt x="9" y="33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1"/>
                  <a:pt x="11" y="30"/>
                  <a:pt x="12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3" y="28"/>
                  <a:pt x="14" y="28"/>
                  <a:pt x="15" y="28"/>
                </a:cubicBezTo>
                <a:cubicBezTo>
                  <a:pt x="16" y="27"/>
                  <a:pt x="18" y="27"/>
                  <a:pt x="19" y="27"/>
                </a:cubicBezTo>
                <a:cubicBezTo>
                  <a:pt x="20" y="27"/>
                  <a:pt x="22" y="27"/>
                  <a:pt x="23" y="28"/>
                </a:cubicBezTo>
                <a:cubicBezTo>
                  <a:pt x="24" y="28"/>
                  <a:pt x="25" y="28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30"/>
                  <a:pt x="28" y="31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9" y="33"/>
                  <a:pt x="30" y="33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6"/>
                  <a:pt x="31" y="37"/>
                  <a:pt x="31" y="38"/>
                </a:cubicBezTo>
                <a:cubicBezTo>
                  <a:pt x="31" y="39"/>
                  <a:pt x="30" y="41"/>
                  <a:pt x="30" y="42"/>
                </a:cubicBez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38"/>
          <p:cNvSpPr/>
          <p:nvPr/>
        </p:nvSpPr>
        <p:spPr>
          <a:xfrm>
            <a:off x="3703511" y="5454226"/>
            <a:ext cx="167287" cy="527420"/>
          </a:xfrm>
          <a:custGeom>
            <a:avLst/>
            <a:gdLst/>
            <a:ahLst/>
            <a:cxnLst/>
            <a:rect l="l" t="t" r="r" b="b"/>
            <a:pathLst>
              <a:path w="39" h="123" extrusionOk="0">
                <a:moveTo>
                  <a:pt x="31" y="23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6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7"/>
                  <a:pt x="0" y="32"/>
                  <a:pt x="0" y="38"/>
                </a:cubicBezTo>
                <a:cubicBezTo>
                  <a:pt x="0" y="45"/>
                  <a:pt x="3" y="50"/>
                  <a:pt x="8" y="5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6" y="123"/>
                  <a:pt x="31" y="118"/>
                  <a:pt x="31" y="111"/>
                </a:cubicBezTo>
                <a:cubicBezTo>
                  <a:pt x="31" y="54"/>
                  <a:pt x="31" y="54"/>
                  <a:pt x="31" y="54"/>
                </a:cubicBezTo>
                <a:cubicBezTo>
                  <a:pt x="36" y="50"/>
                  <a:pt x="39" y="45"/>
                  <a:pt x="39" y="38"/>
                </a:cubicBezTo>
                <a:cubicBezTo>
                  <a:pt x="39" y="32"/>
                  <a:pt x="36" y="27"/>
                  <a:pt x="31" y="23"/>
                </a:cubicBezTo>
                <a:close/>
                <a:moveTo>
                  <a:pt x="16" y="11"/>
                </a:moveTo>
                <a:cubicBezTo>
                  <a:pt x="16" y="9"/>
                  <a:pt x="17" y="8"/>
                  <a:pt x="19" y="8"/>
                </a:cubicBezTo>
                <a:cubicBezTo>
                  <a:pt x="22" y="8"/>
                  <a:pt x="23" y="9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19"/>
                  <a:pt x="21" y="19"/>
                  <a:pt x="19" y="19"/>
                </a:cubicBezTo>
                <a:cubicBezTo>
                  <a:pt x="18" y="19"/>
                  <a:pt x="17" y="19"/>
                  <a:pt x="16" y="20"/>
                </a:cubicBezTo>
                <a:lnTo>
                  <a:pt x="16" y="11"/>
                </a:lnTo>
                <a:close/>
                <a:moveTo>
                  <a:pt x="23" y="111"/>
                </a:moveTo>
                <a:cubicBezTo>
                  <a:pt x="23" y="113"/>
                  <a:pt x="22" y="115"/>
                  <a:pt x="19" y="115"/>
                </a:cubicBezTo>
                <a:cubicBezTo>
                  <a:pt x="17" y="115"/>
                  <a:pt x="16" y="113"/>
                  <a:pt x="16" y="111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7"/>
                  <a:pt x="18" y="58"/>
                  <a:pt x="19" y="58"/>
                </a:cubicBezTo>
                <a:cubicBezTo>
                  <a:pt x="21" y="58"/>
                  <a:pt x="22" y="57"/>
                  <a:pt x="23" y="57"/>
                </a:cubicBezTo>
                <a:lnTo>
                  <a:pt x="23" y="111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29" y="44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8" y="46"/>
                  <a:pt x="27" y="47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8"/>
                  <a:pt x="24" y="49"/>
                  <a:pt x="23" y="49"/>
                </a:cubicBezTo>
                <a:cubicBezTo>
                  <a:pt x="22" y="50"/>
                  <a:pt x="21" y="50"/>
                  <a:pt x="19" y="50"/>
                </a:cubicBezTo>
                <a:cubicBezTo>
                  <a:pt x="18" y="50"/>
                  <a:pt x="17" y="50"/>
                  <a:pt x="16" y="49"/>
                </a:cubicBezTo>
                <a:cubicBezTo>
                  <a:pt x="15" y="49"/>
                  <a:pt x="14" y="48"/>
                  <a:pt x="13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2" y="47"/>
                  <a:pt x="11" y="46"/>
                  <a:pt x="10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4"/>
                  <a:pt x="9" y="43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1"/>
                  <a:pt x="8" y="39"/>
                  <a:pt x="8" y="38"/>
                </a:cubicBezTo>
                <a:cubicBezTo>
                  <a:pt x="8" y="37"/>
                  <a:pt x="8" y="36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3"/>
                  <a:pt x="10" y="33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1" y="31"/>
                  <a:pt x="12" y="30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8"/>
                  <a:pt x="15" y="28"/>
                  <a:pt x="16" y="28"/>
                </a:cubicBezTo>
                <a:cubicBezTo>
                  <a:pt x="17" y="27"/>
                  <a:pt x="18" y="27"/>
                  <a:pt x="19" y="27"/>
                </a:cubicBezTo>
                <a:cubicBezTo>
                  <a:pt x="21" y="27"/>
                  <a:pt x="22" y="27"/>
                  <a:pt x="23" y="28"/>
                </a:cubicBezTo>
                <a:cubicBezTo>
                  <a:pt x="24" y="28"/>
                  <a:pt x="25" y="28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30"/>
                  <a:pt x="28" y="31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30" y="33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6"/>
                  <a:pt x="31" y="37"/>
                  <a:pt x="31" y="38"/>
                </a:cubicBezTo>
                <a:cubicBezTo>
                  <a:pt x="31" y="39"/>
                  <a:pt x="31" y="41"/>
                  <a:pt x="30" y="42"/>
                </a:cubicBez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522283" y="5454226"/>
            <a:ext cx="162640" cy="527420"/>
          </a:xfrm>
          <a:custGeom>
            <a:avLst/>
            <a:gdLst/>
            <a:ahLst/>
            <a:cxnLst/>
            <a:rect l="l" t="t" r="r" b="b"/>
            <a:pathLst>
              <a:path w="38" h="123" extrusionOk="0">
                <a:moveTo>
                  <a:pt x="31" y="69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6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69"/>
                  <a:pt x="8" y="69"/>
                  <a:pt x="8" y="69"/>
                </a:cubicBezTo>
                <a:cubicBezTo>
                  <a:pt x="3" y="73"/>
                  <a:pt x="0" y="78"/>
                  <a:pt x="0" y="84"/>
                </a:cubicBezTo>
                <a:cubicBezTo>
                  <a:pt x="0" y="91"/>
                  <a:pt x="3" y="96"/>
                  <a:pt x="8" y="100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6" y="123"/>
                  <a:pt x="31" y="118"/>
                  <a:pt x="31" y="11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5" y="96"/>
                  <a:pt x="38" y="91"/>
                  <a:pt x="38" y="84"/>
                </a:cubicBezTo>
                <a:cubicBezTo>
                  <a:pt x="38" y="78"/>
                  <a:pt x="35" y="73"/>
                  <a:pt x="31" y="69"/>
                </a:cubicBezTo>
                <a:close/>
                <a:moveTo>
                  <a:pt x="15" y="11"/>
                </a:moveTo>
                <a:cubicBezTo>
                  <a:pt x="15" y="9"/>
                  <a:pt x="17" y="8"/>
                  <a:pt x="19" y="8"/>
                </a:cubicBezTo>
                <a:cubicBezTo>
                  <a:pt x="21" y="8"/>
                  <a:pt x="23" y="9"/>
                  <a:pt x="23" y="11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5"/>
                  <a:pt x="21" y="65"/>
                  <a:pt x="19" y="65"/>
                </a:cubicBezTo>
                <a:cubicBezTo>
                  <a:pt x="18" y="65"/>
                  <a:pt x="17" y="65"/>
                  <a:pt x="15" y="66"/>
                </a:cubicBezTo>
                <a:lnTo>
                  <a:pt x="15" y="11"/>
                </a:lnTo>
                <a:close/>
                <a:moveTo>
                  <a:pt x="23" y="111"/>
                </a:moveTo>
                <a:cubicBezTo>
                  <a:pt x="23" y="113"/>
                  <a:pt x="21" y="115"/>
                  <a:pt x="19" y="115"/>
                </a:cubicBezTo>
                <a:cubicBezTo>
                  <a:pt x="17" y="115"/>
                  <a:pt x="15" y="113"/>
                  <a:pt x="15" y="111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7" y="103"/>
                  <a:pt x="18" y="104"/>
                  <a:pt x="19" y="104"/>
                </a:cubicBezTo>
                <a:cubicBezTo>
                  <a:pt x="21" y="104"/>
                  <a:pt x="22" y="103"/>
                  <a:pt x="23" y="103"/>
                </a:cubicBezTo>
                <a:lnTo>
                  <a:pt x="23" y="111"/>
                </a:lnTo>
                <a:close/>
                <a:moveTo>
                  <a:pt x="30" y="88"/>
                </a:moveTo>
                <a:cubicBezTo>
                  <a:pt x="30" y="88"/>
                  <a:pt x="30" y="88"/>
                  <a:pt x="30" y="88"/>
                </a:cubicBezTo>
                <a:cubicBezTo>
                  <a:pt x="30" y="89"/>
                  <a:pt x="29" y="90"/>
                  <a:pt x="29" y="91"/>
                </a:cubicBezTo>
                <a:cubicBezTo>
                  <a:pt x="29" y="91"/>
                  <a:pt x="29" y="91"/>
                  <a:pt x="29" y="91"/>
                </a:cubicBezTo>
                <a:cubicBezTo>
                  <a:pt x="28" y="92"/>
                  <a:pt x="27" y="93"/>
                  <a:pt x="26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5" y="94"/>
                  <a:pt x="24" y="95"/>
                  <a:pt x="23" y="95"/>
                </a:cubicBezTo>
                <a:cubicBezTo>
                  <a:pt x="22" y="96"/>
                  <a:pt x="21" y="96"/>
                  <a:pt x="19" y="96"/>
                </a:cubicBezTo>
                <a:cubicBezTo>
                  <a:pt x="18" y="96"/>
                  <a:pt x="17" y="96"/>
                  <a:pt x="15" y="95"/>
                </a:cubicBezTo>
                <a:cubicBezTo>
                  <a:pt x="14" y="95"/>
                  <a:pt x="13" y="94"/>
                  <a:pt x="12" y="93"/>
                </a:cubicBezTo>
                <a:cubicBezTo>
                  <a:pt x="12" y="93"/>
                  <a:pt x="12" y="93"/>
                  <a:pt x="12" y="93"/>
                </a:cubicBezTo>
                <a:cubicBezTo>
                  <a:pt x="11" y="93"/>
                  <a:pt x="11" y="92"/>
                  <a:pt x="10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7"/>
                  <a:pt x="8" y="85"/>
                  <a:pt x="8" y="84"/>
                </a:cubicBezTo>
                <a:cubicBezTo>
                  <a:pt x="8" y="83"/>
                  <a:pt x="8" y="82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9" y="80"/>
                  <a:pt x="9" y="79"/>
                  <a:pt x="10" y="78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4"/>
                  <a:pt x="15" y="74"/>
                </a:cubicBezTo>
                <a:cubicBezTo>
                  <a:pt x="17" y="73"/>
                  <a:pt x="18" y="73"/>
                  <a:pt x="19" y="73"/>
                </a:cubicBezTo>
                <a:cubicBezTo>
                  <a:pt x="21" y="73"/>
                  <a:pt x="22" y="73"/>
                  <a:pt x="23" y="74"/>
                </a:cubicBezTo>
                <a:cubicBezTo>
                  <a:pt x="24" y="74"/>
                  <a:pt x="25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6"/>
                  <a:pt x="28" y="77"/>
                  <a:pt x="29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29" y="79"/>
                  <a:pt x="30" y="80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31" y="82"/>
                  <a:pt x="31" y="83"/>
                  <a:pt x="31" y="84"/>
                </a:cubicBezTo>
                <a:cubicBezTo>
                  <a:pt x="31" y="85"/>
                  <a:pt x="31" y="87"/>
                  <a:pt x="30" y="88"/>
                </a:cubicBezTo>
                <a:close/>
                <a:moveTo>
                  <a:pt x="30" y="88"/>
                </a:moveTo>
                <a:cubicBezTo>
                  <a:pt x="30" y="88"/>
                  <a:pt x="30" y="88"/>
                  <a:pt x="30" y="8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38"/>
          <p:cNvSpPr/>
          <p:nvPr/>
        </p:nvSpPr>
        <p:spPr>
          <a:xfrm>
            <a:off x="5195928" y="5454226"/>
            <a:ext cx="525096" cy="527420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77" y="0"/>
                </a:moveTo>
                <a:cubicBezTo>
                  <a:pt x="51" y="0"/>
                  <a:pt x="31" y="21"/>
                  <a:pt x="31" y="46"/>
                </a:cubicBezTo>
                <a:cubicBezTo>
                  <a:pt x="31" y="54"/>
                  <a:pt x="33" y="61"/>
                  <a:pt x="36" y="68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2" y="102"/>
                  <a:pt x="0" y="105"/>
                  <a:pt x="0" y="109"/>
                </a:cubicBezTo>
                <a:cubicBezTo>
                  <a:pt x="0" y="117"/>
                  <a:pt x="6" y="123"/>
                  <a:pt x="13" y="123"/>
                </a:cubicBezTo>
                <a:cubicBezTo>
                  <a:pt x="17" y="123"/>
                  <a:pt x="21" y="121"/>
                  <a:pt x="23" y="119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55" y="87"/>
                  <a:pt x="55" y="87"/>
                  <a:pt x="55" y="87"/>
                </a:cubicBezTo>
                <a:cubicBezTo>
                  <a:pt x="62" y="90"/>
                  <a:pt x="69" y="92"/>
                  <a:pt x="77" y="92"/>
                </a:cubicBezTo>
                <a:cubicBezTo>
                  <a:pt x="102" y="92"/>
                  <a:pt x="123" y="71"/>
                  <a:pt x="123" y="46"/>
                </a:cubicBezTo>
                <a:cubicBezTo>
                  <a:pt x="123" y="21"/>
                  <a:pt x="102" y="0"/>
                  <a:pt x="77" y="0"/>
                </a:cubicBezTo>
                <a:close/>
                <a:moveTo>
                  <a:pt x="18" y="114"/>
                </a:moveTo>
                <a:cubicBezTo>
                  <a:pt x="17" y="115"/>
                  <a:pt x="15" y="116"/>
                  <a:pt x="13" y="116"/>
                </a:cubicBezTo>
                <a:cubicBezTo>
                  <a:pt x="10" y="116"/>
                  <a:pt x="7" y="113"/>
                  <a:pt x="7" y="109"/>
                </a:cubicBezTo>
                <a:cubicBezTo>
                  <a:pt x="7" y="107"/>
                  <a:pt x="8" y="106"/>
                  <a:pt x="9" y="104"/>
                </a:cubicBezTo>
                <a:cubicBezTo>
                  <a:pt x="9" y="104"/>
                  <a:pt x="9" y="104"/>
                  <a:pt x="9" y="104"/>
                </a:cubicBezTo>
                <a:cubicBezTo>
                  <a:pt x="40" y="73"/>
                  <a:pt x="40" y="73"/>
                  <a:pt x="40" y="73"/>
                </a:cubicBezTo>
                <a:cubicBezTo>
                  <a:pt x="42" y="77"/>
                  <a:pt x="46" y="80"/>
                  <a:pt x="49" y="83"/>
                </a:cubicBezTo>
                <a:lnTo>
                  <a:pt x="18" y="114"/>
                </a:lnTo>
                <a:close/>
                <a:moveTo>
                  <a:pt x="77" y="84"/>
                </a:moveTo>
                <a:cubicBezTo>
                  <a:pt x="55" y="84"/>
                  <a:pt x="38" y="67"/>
                  <a:pt x="38" y="46"/>
                </a:cubicBezTo>
                <a:cubicBezTo>
                  <a:pt x="38" y="25"/>
                  <a:pt x="55" y="8"/>
                  <a:pt x="77" y="8"/>
                </a:cubicBezTo>
                <a:cubicBezTo>
                  <a:pt x="98" y="8"/>
                  <a:pt x="115" y="25"/>
                  <a:pt x="115" y="46"/>
                </a:cubicBezTo>
                <a:cubicBezTo>
                  <a:pt x="115" y="67"/>
                  <a:pt x="98" y="84"/>
                  <a:pt x="77" y="84"/>
                </a:cubicBezTo>
                <a:close/>
                <a:moveTo>
                  <a:pt x="77" y="84"/>
                </a:moveTo>
                <a:cubicBezTo>
                  <a:pt x="77" y="84"/>
                  <a:pt x="77" y="84"/>
                  <a:pt x="77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38"/>
          <p:cNvSpPr/>
          <p:nvPr/>
        </p:nvSpPr>
        <p:spPr>
          <a:xfrm>
            <a:off x="5409684" y="5535545"/>
            <a:ext cx="123143" cy="125465"/>
          </a:xfrm>
          <a:custGeom>
            <a:avLst/>
            <a:gdLst/>
            <a:ahLst/>
            <a:cxnLst/>
            <a:rect l="l" t="t" r="r" b="b"/>
            <a:pathLst>
              <a:path w="29" h="29" extrusionOk="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28"/>
                  <a:pt x="1" y="29"/>
                  <a:pt x="2" y="29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14"/>
                  <a:pt x="14" y="4"/>
                  <a:pt x="27" y="4"/>
                </a:cubicBezTo>
                <a:cubicBezTo>
                  <a:pt x="28" y="4"/>
                  <a:pt x="29" y="3"/>
                  <a:pt x="29" y="2"/>
                </a:cubicBezTo>
                <a:cubicBezTo>
                  <a:pt x="29" y="1"/>
                  <a:pt x="28" y="0"/>
                  <a:pt x="27" y="0"/>
                </a:cubicBezTo>
                <a:close/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38"/>
          <p:cNvSpPr/>
          <p:nvPr/>
        </p:nvSpPr>
        <p:spPr>
          <a:xfrm>
            <a:off x="619152" y="4115928"/>
            <a:ext cx="522773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112" y="12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0" y="0"/>
                  <a:pt x="88" y="2"/>
                  <a:pt x="88" y="4"/>
                </a:cubicBezTo>
                <a:cubicBezTo>
                  <a:pt x="88" y="12"/>
                  <a:pt x="88" y="12"/>
                  <a:pt x="88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3" y="0"/>
                  <a:pt x="61" y="0"/>
                </a:cubicBezTo>
                <a:cubicBezTo>
                  <a:pt x="59" y="0"/>
                  <a:pt x="57" y="2"/>
                  <a:pt x="57" y="4"/>
                </a:cubicBezTo>
                <a:cubicBezTo>
                  <a:pt x="57" y="12"/>
                  <a:pt x="57" y="12"/>
                  <a:pt x="57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2"/>
                  <a:pt x="32" y="0"/>
                  <a:pt x="30" y="0"/>
                </a:cubicBezTo>
                <a:cubicBezTo>
                  <a:pt x="28" y="0"/>
                  <a:pt x="27" y="2"/>
                  <a:pt x="27" y="4"/>
                </a:cubicBezTo>
                <a:cubicBezTo>
                  <a:pt x="27" y="12"/>
                  <a:pt x="27" y="12"/>
                  <a:pt x="27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6"/>
                  <a:pt x="0" y="22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8"/>
                  <a:pt x="4" y="123"/>
                  <a:pt x="10" y="12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8" y="123"/>
                  <a:pt x="122" y="118"/>
                  <a:pt x="122" y="113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16"/>
                  <a:pt x="118" y="12"/>
                  <a:pt x="112" y="12"/>
                </a:cubicBezTo>
                <a:close/>
                <a:moveTo>
                  <a:pt x="115" y="113"/>
                </a:moveTo>
                <a:cubicBezTo>
                  <a:pt x="115" y="114"/>
                  <a:pt x="114" y="115"/>
                  <a:pt x="112" y="115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9" y="115"/>
                  <a:pt x="7" y="114"/>
                  <a:pt x="7" y="11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0"/>
                  <a:pt x="9" y="19"/>
                  <a:pt x="10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9"/>
                  <a:pt x="28" y="31"/>
                  <a:pt x="30" y="31"/>
                </a:cubicBezTo>
                <a:cubicBezTo>
                  <a:pt x="32" y="31"/>
                  <a:pt x="34" y="29"/>
                  <a:pt x="34" y="27"/>
                </a:cubicBezTo>
                <a:cubicBezTo>
                  <a:pt x="34" y="19"/>
                  <a:pt x="34" y="19"/>
                  <a:pt x="34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9"/>
                  <a:pt x="59" y="31"/>
                  <a:pt x="61" y="31"/>
                </a:cubicBezTo>
                <a:cubicBezTo>
                  <a:pt x="63" y="31"/>
                  <a:pt x="65" y="29"/>
                  <a:pt x="65" y="27"/>
                </a:cubicBezTo>
                <a:cubicBezTo>
                  <a:pt x="65" y="19"/>
                  <a:pt x="65" y="19"/>
                  <a:pt x="65" y="19"/>
                </a:cubicBezTo>
                <a:cubicBezTo>
                  <a:pt x="88" y="19"/>
                  <a:pt x="88" y="19"/>
                  <a:pt x="88" y="19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9"/>
                  <a:pt x="90" y="31"/>
                  <a:pt x="92" y="31"/>
                </a:cubicBezTo>
                <a:cubicBezTo>
                  <a:pt x="94" y="31"/>
                  <a:pt x="96" y="29"/>
                  <a:pt x="96" y="27"/>
                </a:cubicBezTo>
                <a:cubicBezTo>
                  <a:pt x="96" y="19"/>
                  <a:pt x="96" y="19"/>
                  <a:pt x="96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4" y="19"/>
                  <a:pt x="115" y="20"/>
                  <a:pt x="115" y="22"/>
                </a:cubicBezTo>
                <a:lnTo>
                  <a:pt x="115" y="113"/>
                </a:lnTo>
                <a:close/>
                <a:moveTo>
                  <a:pt x="115" y="113"/>
                </a:moveTo>
                <a:cubicBezTo>
                  <a:pt x="115" y="113"/>
                  <a:pt x="115" y="113"/>
                  <a:pt x="115" y="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38"/>
          <p:cNvSpPr/>
          <p:nvPr/>
        </p:nvSpPr>
        <p:spPr>
          <a:xfrm>
            <a:off x="735324" y="4313421"/>
            <a:ext cx="6273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38"/>
          <p:cNvSpPr/>
          <p:nvPr/>
        </p:nvSpPr>
        <p:spPr>
          <a:xfrm>
            <a:off x="735324" y="4394740"/>
            <a:ext cx="6273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38"/>
          <p:cNvSpPr/>
          <p:nvPr/>
        </p:nvSpPr>
        <p:spPr>
          <a:xfrm>
            <a:off x="735324" y="4480708"/>
            <a:ext cx="62733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8"/>
          <p:cNvSpPr/>
          <p:nvPr/>
        </p:nvSpPr>
        <p:spPr>
          <a:xfrm>
            <a:off x="846848" y="4480708"/>
            <a:ext cx="67380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38"/>
          <p:cNvSpPr/>
          <p:nvPr/>
        </p:nvSpPr>
        <p:spPr>
          <a:xfrm>
            <a:off x="846848" y="4394740"/>
            <a:ext cx="67380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38"/>
          <p:cNvSpPr/>
          <p:nvPr/>
        </p:nvSpPr>
        <p:spPr>
          <a:xfrm>
            <a:off x="846848" y="4313421"/>
            <a:ext cx="67380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38"/>
          <p:cNvSpPr/>
          <p:nvPr/>
        </p:nvSpPr>
        <p:spPr>
          <a:xfrm>
            <a:off x="960697" y="4480708"/>
            <a:ext cx="69703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38"/>
          <p:cNvSpPr/>
          <p:nvPr/>
        </p:nvSpPr>
        <p:spPr>
          <a:xfrm>
            <a:off x="960697" y="4394740"/>
            <a:ext cx="6970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38"/>
          <p:cNvSpPr/>
          <p:nvPr/>
        </p:nvSpPr>
        <p:spPr>
          <a:xfrm>
            <a:off x="960697" y="4313421"/>
            <a:ext cx="6970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38"/>
          <p:cNvSpPr/>
          <p:nvPr/>
        </p:nvSpPr>
        <p:spPr>
          <a:xfrm>
            <a:off x="1876130" y="4180985"/>
            <a:ext cx="171934" cy="171934"/>
          </a:xfrm>
          <a:custGeom>
            <a:avLst/>
            <a:gdLst/>
            <a:ahLst/>
            <a:cxnLst/>
            <a:rect l="l" t="t" r="r" b="b"/>
            <a:pathLst>
              <a:path w="40" h="40" extrusionOk="0">
                <a:moveTo>
                  <a:pt x="36" y="38"/>
                </a:moveTo>
                <a:cubicBezTo>
                  <a:pt x="36" y="38"/>
                  <a:pt x="36" y="38"/>
                  <a:pt x="36" y="38"/>
                </a:cubicBezTo>
                <a:cubicBezTo>
                  <a:pt x="36" y="39"/>
                  <a:pt x="37" y="40"/>
                  <a:pt x="38" y="40"/>
                </a:cubicBezTo>
                <a:cubicBezTo>
                  <a:pt x="39" y="40"/>
                  <a:pt x="40" y="39"/>
                  <a:pt x="4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0" y="17"/>
                  <a:pt x="2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1" y="3"/>
                  <a:pt x="36" y="19"/>
                  <a:pt x="36" y="38"/>
                </a:cubicBezTo>
                <a:close/>
                <a:moveTo>
                  <a:pt x="36" y="38"/>
                </a:moveTo>
                <a:cubicBezTo>
                  <a:pt x="36" y="38"/>
                  <a:pt x="36" y="38"/>
                  <a:pt x="36" y="3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38"/>
          <p:cNvSpPr/>
          <p:nvPr/>
        </p:nvSpPr>
        <p:spPr>
          <a:xfrm>
            <a:off x="1585700" y="4111282"/>
            <a:ext cx="532067" cy="527420"/>
          </a:xfrm>
          <a:custGeom>
            <a:avLst/>
            <a:gdLst/>
            <a:ahLst/>
            <a:cxnLst/>
            <a:rect l="l" t="t" r="r" b="b"/>
            <a:pathLst>
              <a:path w="124" h="123" extrusionOk="0">
                <a:moveTo>
                  <a:pt x="36" y="4"/>
                </a:moveTo>
                <a:cubicBezTo>
                  <a:pt x="34" y="1"/>
                  <a:pt x="31" y="0"/>
                  <a:pt x="28" y="0"/>
                </a:cubicBezTo>
                <a:cubicBezTo>
                  <a:pt x="26" y="0"/>
                  <a:pt x="25" y="0"/>
                  <a:pt x="23" y="1"/>
                </a:cubicBezTo>
                <a:cubicBezTo>
                  <a:pt x="19" y="3"/>
                  <a:pt x="16" y="7"/>
                  <a:pt x="16" y="12"/>
                </a:cubicBezTo>
                <a:cubicBezTo>
                  <a:pt x="16" y="64"/>
                  <a:pt x="16" y="64"/>
                  <a:pt x="16" y="64"/>
                </a:cubicBezTo>
                <a:cubicBezTo>
                  <a:pt x="4" y="76"/>
                  <a:pt x="4" y="76"/>
                  <a:pt x="4" y="76"/>
                </a:cubicBezTo>
                <a:cubicBezTo>
                  <a:pt x="0" y="81"/>
                  <a:pt x="0" y="88"/>
                  <a:pt x="4" y="93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3" y="122"/>
                  <a:pt x="36" y="123"/>
                  <a:pt x="39" y="123"/>
                </a:cubicBezTo>
                <a:cubicBezTo>
                  <a:pt x="42" y="123"/>
                  <a:pt x="45" y="122"/>
                  <a:pt x="47" y="120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7" y="108"/>
                  <a:pt x="121" y="105"/>
                  <a:pt x="123" y="100"/>
                </a:cubicBezTo>
                <a:cubicBezTo>
                  <a:pt x="124" y="96"/>
                  <a:pt x="123" y="91"/>
                  <a:pt x="120" y="88"/>
                </a:cubicBezTo>
                <a:lnTo>
                  <a:pt x="36" y="4"/>
                </a:lnTo>
                <a:close/>
                <a:moveTo>
                  <a:pt x="54" y="102"/>
                </a:moveTo>
                <a:cubicBezTo>
                  <a:pt x="42" y="114"/>
                  <a:pt x="42" y="114"/>
                  <a:pt x="42" y="114"/>
                </a:cubicBezTo>
                <a:cubicBezTo>
                  <a:pt x="41" y="115"/>
                  <a:pt x="40" y="115"/>
                  <a:pt x="39" y="115"/>
                </a:cubicBezTo>
                <a:cubicBezTo>
                  <a:pt x="39" y="115"/>
                  <a:pt x="37" y="115"/>
                  <a:pt x="36" y="114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6"/>
                  <a:pt x="8" y="85"/>
                  <a:pt x="8" y="85"/>
                </a:cubicBezTo>
                <a:cubicBezTo>
                  <a:pt x="8" y="84"/>
                  <a:pt x="9" y="83"/>
                  <a:pt x="10" y="82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lose/>
                <a:moveTo>
                  <a:pt x="59" y="100"/>
                </a:moveTo>
                <a:cubicBezTo>
                  <a:pt x="59" y="100"/>
                  <a:pt x="58" y="100"/>
                  <a:pt x="57" y="100"/>
                </a:cubicBezTo>
                <a:cubicBezTo>
                  <a:pt x="23" y="66"/>
                  <a:pt x="23" y="66"/>
                  <a:pt x="23" y="66"/>
                </a:cubicBezTo>
                <a:cubicBezTo>
                  <a:pt x="24" y="66"/>
                  <a:pt x="24" y="65"/>
                  <a:pt x="24" y="64"/>
                </a:cubicBezTo>
                <a:cubicBezTo>
                  <a:pt x="24" y="18"/>
                  <a:pt x="24" y="18"/>
                  <a:pt x="24" y="18"/>
                </a:cubicBezTo>
                <a:cubicBezTo>
                  <a:pt x="105" y="100"/>
                  <a:pt x="105" y="100"/>
                  <a:pt x="105" y="100"/>
                </a:cubicBezTo>
                <a:lnTo>
                  <a:pt x="59" y="100"/>
                </a:lnTo>
                <a:close/>
                <a:moveTo>
                  <a:pt x="116" y="98"/>
                </a:moveTo>
                <a:cubicBezTo>
                  <a:pt x="115" y="99"/>
                  <a:pt x="114" y="100"/>
                  <a:pt x="112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0"/>
                  <a:pt x="25" y="9"/>
                  <a:pt x="26" y="8"/>
                </a:cubicBezTo>
                <a:cubicBezTo>
                  <a:pt x="27" y="8"/>
                  <a:pt x="27" y="8"/>
                  <a:pt x="28" y="8"/>
                </a:cubicBezTo>
                <a:cubicBezTo>
                  <a:pt x="29" y="8"/>
                  <a:pt x="30" y="8"/>
                  <a:pt x="30" y="9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6" y="94"/>
                  <a:pt x="116" y="96"/>
                  <a:pt x="116" y="98"/>
                </a:cubicBezTo>
                <a:close/>
                <a:moveTo>
                  <a:pt x="116" y="98"/>
                </a:moveTo>
                <a:cubicBezTo>
                  <a:pt x="116" y="98"/>
                  <a:pt x="116" y="98"/>
                  <a:pt x="116" y="9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38"/>
          <p:cNvSpPr/>
          <p:nvPr/>
        </p:nvSpPr>
        <p:spPr>
          <a:xfrm>
            <a:off x="1869159" y="4111282"/>
            <a:ext cx="243961" cy="248608"/>
          </a:xfrm>
          <a:custGeom>
            <a:avLst/>
            <a:gdLst/>
            <a:ahLst/>
            <a:cxnLst/>
            <a:rect l="l" t="t" r="r" b="b"/>
            <a:pathLst>
              <a:path w="57" h="58" extrusionOk="0"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  <a:cubicBezTo>
                  <a:pt x="29" y="8"/>
                  <a:pt x="50" y="29"/>
                  <a:pt x="50" y="54"/>
                </a:cubicBezTo>
                <a:cubicBezTo>
                  <a:pt x="50" y="56"/>
                  <a:pt x="52" y="58"/>
                  <a:pt x="54" y="58"/>
                </a:cubicBezTo>
                <a:cubicBezTo>
                  <a:pt x="56" y="58"/>
                  <a:pt x="57" y="56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24"/>
                  <a:pt x="33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38"/>
          <p:cNvSpPr/>
          <p:nvPr/>
        </p:nvSpPr>
        <p:spPr>
          <a:xfrm>
            <a:off x="2561542" y="4185630"/>
            <a:ext cx="527420" cy="394984"/>
          </a:xfrm>
          <a:custGeom>
            <a:avLst/>
            <a:gdLst/>
            <a:ahLst/>
            <a:cxnLst/>
            <a:rect l="l" t="t" r="r" b="b"/>
            <a:pathLst>
              <a:path w="123" h="92" extrusionOk="0">
                <a:moveTo>
                  <a:pt x="120" y="37"/>
                </a:moveTo>
                <a:cubicBezTo>
                  <a:pt x="101" y="7"/>
                  <a:pt x="101" y="7"/>
                  <a:pt x="101" y="7"/>
                </a:cubicBezTo>
                <a:cubicBezTo>
                  <a:pt x="98" y="2"/>
                  <a:pt x="93" y="0"/>
                  <a:pt x="8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5"/>
                  <a:pt x="6" y="92"/>
                  <a:pt x="15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3" y="92"/>
                  <a:pt x="98" y="89"/>
                  <a:pt x="101" y="8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23" y="49"/>
                  <a:pt x="123" y="42"/>
                  <a:pt x="120" y="37"/>
                </a:cubicBezTo>
                <a:close/>
                <a:moveTo>
                  <a:pt x="113" y="50"/>
                </a:moveTo>
                <a:cubicBezTo>
                  <a:pt x="94" y="80"/>
                  <a:pt x="94" y="80"/>
                  <a:pt x="94" y="80"/>
                </a:cubicBezTo>
                <a:cubicBezTo>
                  <a:pt x="93" y="83"/>
                  <a:pt x="90" y="84"/>
                  <a:pt x="88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1" y="84"/>
                  <a:pt x="7" y="80"/>
                  <a:pt x="7" y="7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11" y="7"/>
                  <a:pt x="15" y="7"/>
                </a:cubicBezTo>
                <a:cubicBezTo>
                  <a:pt x="88" y="7"/>
                  <a:pt x="88" y="7"/>
                  <a:pt x="88" y="7"/>
                </a:cubicBezTo>
                <a:cubicBezTo>
                  <a:pt x="90" y="7"/>
                  <a:pt x="93" y="9"/>
                  <a:pt x="94" y="11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15" y="44"/>
                  <a:pt x="115" y="47"/>
                  <a:pt x="113" y="50"/>
                </a:cubicBezTo>
                <a:close/>
                <a:moveTo>
                  <a:pt x="113" y="50"/>
                </a:moveTo>
                <a:cubicBezTo>
                  <a:pt x="113" y="50"/>
                  <a:pt x="113" y="50"/>
                  <a:pt x="113" y="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38"/>
          <p:cNvSpPr/>
          <p:nvPr/>
        </p:nvSpPr>
        <p:spPr>
          <a:xfrm>
            <a:off x="2886823" y="4329683"/>
            <a:ext cx="97584" cy="99908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2" y="23"/>
                </a:cubicBezTo>
                <a:cubicBezTo>
                  <a:pt x="18" y="23"/>
                  <a:pt x="23" y="18"/>
                  <a:pt x="23" y="12"/>
                </a:cubicBezTo>
                <a:cubicBezTo>
                  <a:pt x="23" y="5"/>
                  <a:pt x="18" y="0"/>
                  <a:pt x="12" y="0"/>
                </a:cubicBezTo>
                <a:close/>
                <a:moveTo>
                  <a:pt x="12" y="19"/>
                </a:moveTo>
                <a:cubicBezTo>
                  <a:pt x="8" y="19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cubicBezTo>
                  <a:pt x="16" y="4"/>
                  <a:pt x="19" y="7"/>
                  <a:pt x="19" y="12"/>
                </a:cubicBezTo>
                <a:cubicBezTo>
                  <a:pt x="19" y="16"/>
                  <a:pt x="16" y="19"/>
                  <a:pt x="12" y="19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38"/>
          <p:cNvSpPr/>
          <p:nvPr/>
        </p:nvSpPr>
        <p:spPr>
          <a:xfrm>
            <a:off x="3797609" y="4404034"/>
            <a:ext cx="65056" cy="65056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7"/>
                </a:moveTo>
                <a:cubicBezTo>
                  <a:pt x="15" y="12"/>
                  <a:pt x="11" y="15"/>
                  <a:pt x="7" y="15"/>
                </a:cubicBezTo>
                <a:cubicBezTo>
                  <a:pt x="3" y="15"/>
                  <a:pt x="0" y="12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5" y="3"/>
                  <a:pt x="15" y="7"/>
                </a:cubicBezTo>
                <a:close/>
                <a:moveTo>
                  <a:pt x="15" y="7"/>
                </a:moveTo>
                <a:cubicBezTo>
                  <a:pt x="15" y="7"/>
                  <a:pt x="15" y="7"/>
                  <a:pt x="15" y="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38"/>
          <p:cNvSpPr/>
          <p:nvPr/>
        </p:nvSpPr>
        <p:spPr>
          <a:xfrm>
            <a:off x="3532737" y="4125222"/>
            <a:ext cx="543684" cy="511156"/>
          </a:xfrm>
          <a:custGeom>
            <a:avLst/>
            <a:gdLst/>
            <a:ahLst/>
            <a:cxnLst/>
            <a:rect l="l" t="t" r="r" b="b"/>
            <a:pathLst>
              <a:path w="127" h="119" extrusionOk="0">
                <a:moveTo>
                  <a:pt x="111" y="46"/>
                </a:moveTo>
                <a:cubicBezTo>
                  <a:pt x="111" y="46"/>
                  <a:pt x="111" y="46"/>
                  <a:pt x="111" y="46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5"/>
                  <a:pt x="106" y="0"/>
                  <a:pt x="10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10" y="119"/>
                  <a:pt x="21" y="119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102" y="119"/>
                  <a:pt x="111" y="109"/>
                  <a:pt x="111" y="97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27" y="80"/>
                  <a:pt x="127" y="57"/>
                  <a:pt x="111" y="46"/>
                </a:cubicBezTo>
                <a:close/>
                <a:moveTo>
                  <a:pt x="21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2" y="7"/>
                  <a:pt x="104" y="9"/>
                  <a:pt x="104" y="11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3" y="34"/>
                  <a:pt x="101" y="34"/>
                  <a:pt x="100" y="3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3"/>
                  <a:pt x="98" y="11"/>
                  <a:pt x="9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1"/>
                  <a:pt x="12" y="13"/>
                  <a:pt x="12" y="15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8"/>
                  <a:pt x="8" y="24"/>
                  <a:pt x="8" y="21"/>
                </a:cubicBezTo>
                <a:cubicBezTo>
                  <a:pt x="8" y="13"/>
                  <a:pt x="14" y="7"/>
                  <a:pt x="21" y="7"/>
                </a:cubicBezTo>
                <a:close/>
                <a:moveTo>
                  <a:pt x="96" y="19"/>
                </a:moveTo>
                <a:cubicBezTo>
                  <a:pt x="16" y="19"/>
                  <a:pt x="16" y="19"/>
                  <a:pt x="16" y="19"/>
                </a:cubicBezTo>
                <a:cubicBezTo>
                  <a:pt x="16" y="15"/>
                  <a:pt x="16" y="15"/>
                  <a:pt x="16" y="15"/>
                </a:cubicBezTo>
                <a:cubicBezTo>
                  <a:pt x="96" y="15"/>
                  <a:pt x="96" y="15"/>
                  <a:pt x="96" y="15"/>
                </a:cubicBezTo>
                <a:lnTo>
                  <a:pt x="96" y="19"/>
                </a:lnTo>
                <a:close/>
                <a:moveTo>
                  <a:pt x="96" y="23"/>
                </a:moveTo>
                <a:cubicBezTo>
                  <a:pt x="96" y="26"/>
                  <a:pt x="96" y="26"/>
                  <a:pt x="9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3"/>
                  <a:pt x="16" y="23"/>
                  <a:pt x="16" y="23"/>
                </a:cubicBezTo>
                <a:lnTo>
                  <a:pt x="96" y="23"/>
                </a:lnTo>
                <a:close/>
                <a:moveTo>
                  <a:pt x="96" y="30"/>
                </a:moveTo>
                <a:cubicBezTo>
                  <a:pt x="96" y="34"/>
                  <a:pt x="96" y="34"/>
                  <a:pt x="96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4"/>
                  <a:pt x="17" y="34"/>
                  <a:pt x="16" y="33"/>
                </a:cubicBezTo>
                <a:cubicBezTo>
                  <a:pt x="16" y="30"/>
                  <a:pt x="16" y="30"/>
                  <a:pt x="16" y="30"/>
                </a:cubicBezTo>
                <a:lnTo>
                  <a:pt x="96" y="30"/>
                </a:lnTo>
                <a:close/>
                <a:moveTo>
                  <a:pt x="104" y="97"/>
                </a:moveTo>
                <a:cubicBezTo>
                  <a:pt x="104" y="105"/>
                  <a:pt x="98" y="111"/>
                  <a:pt x="90" y="111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14" y="111"/>
                  <a:pt x="8" y="105"/>
                  <a:pt x="8" y="97"/>
                </a:cubicBezTo>
                <a:cubicBezTo>
                  <a:pt x="8" y="37"/>
                  <a:pt x="8" y="37"/>
                  <a:pt x="8" y="37"/>
                </a:cubicBezTo>
                <a:cubicBezTo>
                  <a:pt x="11" y="40"/>
                  <a:pt x="16" y="42"/>
                  <a:pt x="21" y="4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2" y="42"/>
                  <a:pt x="104" y="44"/>
                  <a:pt x="104" y="4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59" y="53"/>
                  <a:pt x="50" y="62"/>
                  <a:pt x="50" y="72"/>
                </a:cubicBezTo>
                <a:cubicBezTo>
                  <a:pt x="50" y="83"/>
                  <a:pt x="59" y="92"/>
                  <a:pt x="69" y="92"/>
                </a:cubicBezTo>
                <a:cubicBezTo>
                  <a:pt x="104" y="92"/>
                  <a:pt x="104" y="92"/>
                  <a:pt x="104" y="92"/>
                </a:cubicBezTo>
                <a:lnTo>
                  <a:pt x="104" y="97"/>
                </a:lnTo>
                <a:close/>
                <a:moveTo>
                  <a:pt x="109" y="84"/>
                </a:moveTo>
                <a:cubicBezTo>
                  <a:pt x="69" y="84"/>
                  <a:pt x="69" y="84"/>
                  <a:pt x="69" y="84"/>
                </a:cubicBezTo>
                <a:cubicBezTo>
                  <a:pt x="63" y="84"/>
                  <a:pt x="58" y="79"/>
                  <a:pt x="58" y="72"/>
                </a:cubicBezTo>
                <a:cubicBezTo>
                  <a:pt x="58" y="66"/>
                  <a:pt x="63" y="61"/>
                  <a:pt x="69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6" y="61"/>
                  <a:pt x="108" y="60"/>
                  <a:pt x="110" y="58"/>
                </a:cubicBezTo>
                <a:cubicBezTo>
                  <a:pt x="110" y="57"/>
                  <a:pt x="111" y="57"/>
                  <a:pt x="111" y="56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4" y="59"/>
                  <a:pt x="115" y="64"/>
                  <a:pt x="115" y="69"/>
                </a:cubicBezTo>
                <a:cubicBezTo>
                  <a:pt x="115" y="75"/>
                  <a:pt x="113" y="80"/>
                  <a:pt x="109" y="84"/>
                </a:cubicBezTo>
                <a:close/>
                <a:moveTo>
                  <a:pt x="109" y="84"/>
                </a:moveTo>
                <a:cubicBezTo>
                  <a:pt x="109" y="84"/>
                  <a:pt x="109" y="84"/>
                  <a:pt x="109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38"/>
          <p:cNvSpPr/>
          <p:nvPr/>
        </p:nvSpPr>
        <p:spPr>
          <a:xfrm>
            <a:off x="5426335" y="4115928"/>
            <a:ext cx="460040" cy="527420"/>
          </a:xfrm>
          <a:custGeom>
            <a:avLst/>
            <a:gdLst/>
            <a:ahLst/>
            <a:cxnLst/>
            <a:rect l="l" t="t" r="r" b="b"/>
            <a:pathLst>
              <a:path w="107" h="123" extrusionOk="0">
                <a:moveTo>
                  <a:pt x="107" y="26"/>
                </a:moveTo>
                <a:cubicBezTo>
                  <a:pt x="107" y="20"/>
                  <a:pt x="102" y="16"/>
                  <a:pt x="96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8" y="0"/>
                  <a:pt x="23" y="5"/>
                  <a:pt x="23" y="12"/>
                </a:cubicBezTo>
                <a:cubicBezTo>
                  <a:pt x="23" y="15"/>
                  <a:pt x="23" y="15"/>
                  <a:pt x="23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5" y="15"/>
                  <a:pt x="0" y="20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9"/>
                  <a:pt x="3" y="42"/>
                  <a:pt x="7" y="42"/>
                </a:cubicBezTo>
                <a:cubicBezTo>
                  <a:pt x="7" y="108"/>
                  <a:pt x="7" y="108"/>
                  <a:pt x="7" y="108"/>
                </a:cubicBezTo>
                <a:cubicBezTo>
                  <a:pt x="7" y="116"/>
                  <a:pt x="14" y="123"/>
                  <a:pt x="23" y="123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92" y="123"/>
                  <a:pt x="99" y="116"/>
                  <a:pt x="99" y="108"/>
                </a:cubicBezTo>
                <a:cubicBezTo>
                  <a:pt x="99" y="42"/>
                  <a:pt x="99" y="42"/>
                  <a:pt x="99" y="42"/>
                </a:cubicBezTo>
                <a:cubicBezTo>
                  <a:pt x="104" y="42"/>
                  <a:pt x="107" y="39"/>
                  <a:pt x="107" y="35"/>
                </a:cubicBezTo>
                <a:cubicBezTo>
                  <a:pt x="107" y="26"/>
                  <a:pt x="107" y="26"/>
                  <a:pt x="107" y="26"/>
                </a:cubicBezTo>
                <a:close/>
                <a:moveTo>
                  <a:pt x="30" y="12"/>
                </a:moveTo>
                <a:cubicBezTo>
                  <a:pt x="30" y="10"/>
                  <a:pt x="32" y="8"/>
                  <a:pt x="34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5" y="8"/>
                  <a:pt x="76" y="10"/>
                  <a:pt x="76" y="12"/>
                </a:cubicBezTo>
                <a:cubicBezTo>
                  <a:pt x="76" y="15"/>
                  <a:pt x="76" y="15"/>
                  <a:pt x="76" y="15"/>
                </a:cubicBezTo>
                <a:cubicBezTo>
                  <a:pt x="30" y="15"/>
                  <a:pt x="30" y="15"/>
                  <a:pt x="30" y="15"/>
                </a:cubicBezTo>
                <a:lnTo>
                  <a:pt x="30" y="12"/>
                </a:lnTo>
                <a:close/>
                <a:moveTo>
                  <a:pt x="92" y="108"/>
                </a:moveTo>
                <a:cubicBezTo>
                  <a:pt x="92" y="112"/>
                  <a:pt x="88" y="115"/>
                  <a:pt x="84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18" y="115"/>
                  <a:pt x="15" y="112"/>
                  <a:pt x="15" y="108"/>
                </a:cubicBezTo>
                <a:cubicBezTo>
                  <a:pt x="15" y="42"/>
                  <a:pt x="15" y="42"/>
                  <a:pt x="15" y="42"/>
                </a:cubicBezTo>
                <a:cubicBezTo>
                  <a:pt x="92" y="42"/>
                  <a:pt x="92" y="42"/>
                  <a:pt x="92" y="42"/>
                </a:cubicBezTo>
                <a:lnTo>
                  <a:pt x="92" y="108"/>
                </a:lnTo>
                <a:close/>
                <a:moveTo>
                  <a:pt x="99" y="31"/>
                </a:moveTo>
                <a:cubicBezTo>
                  <a:pt x="99" y="35"/>
                  <a:pt x="99" y="35"/>
                  <a:pt x="99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9" y="23"/>
                  <a:pt x="11" y="23"/>
                </a:cubicBezTo>
                <a:cubicBezTo>
                  <a:pt x="96" y="23"/>
                  <a:pt x="96" y="23"/>
                  <a:pt x="96" y="23"/>
                </a:cubicBezTo>
                <a:cubicBezTo>
                  <a:pt x="98" y="23"/>
                  <a:pt x="99" y="25"/>
                  <a:pt x="99" y="27"/>
                </a:cubicBezTo>
                <a:lnTo>
                  <a:pt x="99" y="31"/>
                </a:lnTo>
                <a:close/>
                <a:moveTo>
                  <a:pt x="99" y="31"/>
                </a:moveTo>
                <a:cubicBezTo>
                  <a:pt x="99" y="31"/>
                  <a:pt x="99" y="31"/>
                  <a:pt x="99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38"/>
          <p:cNvSpPr/>
          <p:nvPr/>
        </p:nvSpPr>
        <p:spPr>
          <a:xfrm>
            <a:off x="5526243" y="4329684"/>
            <a:ext cx="62733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3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3" y="58"/>
                </a:cubicBezTo>
                <a:close/>
                <a:moveTo>
                  <a:pt x="3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3" y="54"/>
                  <a:pt x="3" y="54"/>
                  <a:pt x="3" y="54"/>
                </a:cubicBezTo>
                <a:lnTo>
                  <a:pt x="3" y="4"/>
                </a:lnTo>
                <a:close/>
                <a:moveTo>
                  <a:pt x="3" y="4"/>
                </a:moveTo>
                <a:cubicBezTo>
                  <a:pt x="3" y="4"/>
                  <a:pt x="3" y="4"/>
                  <a:pt x="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38"/>
          <p:cNvSpPr/>
          <p:nvPr/>
        </p:nvSpPr>
        <p:spPr>
          <a:xfrm>
            <a:off x="5623828" y="4329684"/>
            <a:ext cx="65056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3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3" y="58"/>
                </a:cubicBezTo>
                <a:close/>
                <a:moveTo>
                  <a:pt x="3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3" y="54"/>
                  <a:pt x="3" y="54"/>
                  <a:pt x="3" y="54"/>
                </a:cubicBezTo>
                <a:lnTo>
                  <a:pt x="3" y="4"/>
                </a:lnTo>
                <a:close/>
                <a:moveTo>
                  <a:pt x="3" y="4"/>
                </a:moveTo>
                <a:cubicBezTo>
                  <a:pt x="3" y="4"/>
                  <a:pt x="3" y="4"/>
                  <a:pt x="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38"/>
          <p:cNvSpPr/>
          <p:nvPr/>
        </p:nvSpPr>
        <p:spPr>
          <a:xfrm>
            <a:off x="5723735" y="4329684"/>
            <a:ext cx="62733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4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4" y="58"/>
                </a:cubicBezTo>
                <a:close/>
                <a:moveTo>
                  <a:pt x="4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4" y="54"/>
                  <a:pt x="4" y="54"/>
                  <a:pt x="4" y="54"/>
                </a:cubicBezTo>
                <a:lnTo>
                  <a:pt x="4" y="4"/>
                </a:lnTo>
                <a:close/>
                <a:moveTo>
                  <a:pt x="4" y="4"/>
                </a:moveTo>
                <a:cubicBezTo>
                  <a:pt x="4" y="4"/>
                  <a:pt x="4" y="4"/>
                  <a:pt x="4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38"/>
          <p:cNvSpPr/>
          <p:nvPr/>
        </p:nvSpPr>
        <p:spPr>
          <a:xfrm>
            <a:off x="6462585" y="4273922"/>
            <a:ext cx="260225" cy="262549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31" y="0"/>
                </a:moveTo>
                <a:cubicBezTo>
                  <a:pt x="14" y="0"/>
                  <a:pt x="0" y="13"/>
                  <a:pt x="0" y="30"/>
                </a:cubicBezTo>
                <a:cubicBezTo>
                  <a:pt x="0" y="47"/>
                  <a:pt x="14" y="61"/>
                  <a:pt x="31" y="61"/>
                </a:cubicBezTo>
                <a:cubicBezTo>
                  <a:pt x="48" y="61"/>
                  <a:pt x="61" y="47"/>
                  <a:pt x="61" y="30"/>
                </a:cubicBezTo>
                <a:cubicBezTo>
                  <a:pt x="61" y="13"/>
                  <a:pt x="48" y="0"/>
                  <a:pt x="31" y="0"/>
                </a:cubicBezTo>
                <a:close/>
                <a:moveTo>
                  <a:pt x="48" y="45"/>
                </a:moveTo>
                <a:cubicBezTo>
                  <a:pt x="40" y="55"/>
                  <a:pt x="25" y="56"/>
                  <a:pt x="16" y="48"/>
                </a:cubicBezTo>
                <a:cubicBezTo>
                  <a:pt x="6" y="39"/>
                  <a:pt x="5" y="25"/>
                  <a:pt x="13" y="15"/>
                </a:cubicBezTo>
                <a:cubicBezTo>
                  <a:pt x="22" y="6"/>
                  <a:pt x="36" y="5"/>
                  <a:pt x="46" y="13"/>
                </a:cubicBezTo>
                <a:cubicBezTo>
                  <a:pt x="55" y="21"/>
                  <a:pt x="57" y="36"/>
                  <a:pt x="48" y="45"/>
                </a:cubicBezTo>
                <a:close/>
                <a:moveTo>
                  <a:pt x="48" y="45"/>
                </a:moveTo>
                <a:cubicBezTo>
                  <a:pt x="48" y="45"/>
                  <a:pt x="48" y="45"/>
                  <a:pt x="48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38"/>
          <p:cNvSpPr/>
          <p:nvPr/>
        </p:nvSpPr>
        <p:spPr>
          <a:xfrm>
            <a:off x="6525318" y="4338978"/>
            <a:ext cx="78997" cy="74350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16"/>
                  <a:pt x="1" y="17"/>
                  <a:pt x="2" y="17"/>
                </a:cubicBezTo>
                <a:cubicBezTo>
                  <a:pt x="3" y="17"/>
                  <a:pt x="4" y="16"/>
                  <a:pt x="4" y="15"/>
                </a:cubicBezTo>
                <a:cubicBezTo>
                  <a:pt x="4" y="9"/>
                  <a:pt x="9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38"/>
          <p:cNvSpPr/>
          <p:nvPr/>
        </p:nvSpPr>
        <p:spPr>
          <a:xfrm>
            <a:off x="6330150" y="4160075"/>
            <a:ext cx="525096" cy="441452"/>
          </a:xfrm>
          <a:custGeom>
            <a:avLst/>
            <a:gdLst/>
            <a:ahLst/>
            <a:cxnLst/>
            <a:rect l="l" t="t" r="r" b="b"/>
            <a:pathLst>
              <a:path w="123" h="103" extrusionOk="0">
                <a:moveTo>
                  <a:pt x="114" y="23"/>
                </a:moveTo>
                <a:cubicBezTo>
                  <a:pt x="97" y="20"/>
                  <a:pt x="97" y="20"/>
                  <a:pt x="97" y="20"/>
                </a:cubicBezTo>
                <a:cubicBezTo>
                  <a:pt x="92" y="7"/>
                  <a:pt x="92" y="7"/>
                  <a:pt x="92" y="7"/>
                </a:cubicBezTo>
                <a:cubicBezTo>
                  <a:pt x="90" y="3"/>
                  <a:pt x="86" y="0"/>
                  <a:pt x="8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3"/>
                  <a:pt x="32" y="7"/>
                </a:cubicBezTo>
                <a:cubicBezTo>
                  <a:pt x="27" y="20"/>
                  <a:pt x="27" y="20"/>
                  <a:pt x="27" y="20"/>
                </a:cubicBezTo>
                <a:cubicBezTo>
                  <a:pt x="10" y="23"/>
                  <a:pt x="10" y="23"/>
                  <a:pt x="10" y="23"/>
                </a:cubicBezTo>
                <a:cubicBezTo>
                  <a:pt x="4" y="24"/>
                  <a:pt x="0" y="29"/>
                  <a:pt x="0" y="3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8"/>
                  <a:pt x="6" y="103"/>
                  <a:pt x="12" y="103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8" y="103"/>
                  <a:pt x="123" y="98"/>
                  <a:pt x="123" y="92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9" y="24"/>
                  <a:pt x="114" y="23"/>
                </a:cubicBezTo>
                <a:close/>
                <a:moveTo>
                  <a:pt x="115" y="92"/>
                </a:moveTo>
                <a:cubicBezTo>
                  <a:pt x="115" y="94"/>
                  <a:pt x="114" y="96"/>
                  <a:pt x="112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2"/>
                  <a:pt x="9" y="31"/>
                  <a:pt x="11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8"/>
                  <a:pt x="41" y="7"/>
                  <a:pt x="43" y="7"/>
                </a:cubicBezTo>
                <a:cubicBezTo>
                  <a:pt x="81" y="7"/>
                  <a:pt x="81" y="7"/>
                  <a:pt x="81" y="7"/>
                </a:cubicBezTo>
                <a:cubicBezTo>
                  <a:pt x="83" y="7"/>
                  <a:pt x="84" y="8"/>
                  <a:pt x="85" y="10"/>
                </a:cubicBezTo>
                <a:cubicBezTo>
                  <a:pt x="91" y="27"/>
                  <a:pt x="91" y="27"/>
                  <a:pt x="91" y="27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4" y="31"/>
                  <a:pt x="115" y="32"/>
                  <a:pt x="115" y="34"/>
                </a:cubicBezTo>
                <a:lnTo>
                  <a:pt x="115" y="92"/>
                </a:lnTo>
                <a:close/>
                <a:moveTo>
                  <a:pt x="115" y="92"/>
                </a:moveTo>
                <a:cubicBezTo>
                  <a:pt x="115" y="92"/>
                  <a:pt x="115" y="92"/>
                  <a:pt x="115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38"/>
          <p:cNvSpPr/>
          <p:nvPr/>
        </p:nvSpPr>
        <p:spPr>
          <a:xfrm>
            <a:off x="7299038" y="4131760"/>
            <a:ext cx="527645" cy="49636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8"/>
          <p:cNvSpPr/>
          <p:nvPr/>
        </p:nvSpPr>
        <p:spPr>
          <a:xfrm>
            <a:off x="8270216" y="4132193"/>
            <a:ext cx="527420" cy="49489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21" y="25"/>
                </a:moveTo>
                <a:cubicBezTo>
                  <a:pt x="98" y="2"/>
                  <a:pt x="98" y="2"/>
                  <a:pt x="98" y="2"/>
                </a:cubicBezTo>
                <a:cubicBezTo>
                  <a:pt x="96" y="1"/>
                  <a:pt x="94" y="0"/>
                  <a:pt x="9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0"/>
                  <a:pt x="5" y="115"/>
                  <a:pt x="12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8" y="115"/>
                  <a:pt x="123" y="110"/>
                  <a:pt x="123" y="104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29"/>
                  <a:pt x="122" y="27"/>
                  <a:pt x="121" y="25"/>
                </a:cubicBezTo>
                <a:close/>
                <a:moveTo>
                  <a:pt x="115" y="104"/>
                </a:moveTo>
                <a:cubicBezTo>
                  <a:pt x="115" y="106"/>
                  <a:pt x="113" y="107"/>
                  <a:pt x="111" y="107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9" y="107"/>
                  <a:pt x="8" y="106"/>
                  <a:pt x="8" y="104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9"/>
                  <a:pt x="9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5"/>
                  <a:pt x="100" y="35"/>
                </a:cubicBezTo>
                <a:cubicBezTo>
                  <a:pt x="115" y="35"/>
                  <a:pt x="115" y="35"/>
                  <a:pt x="115" y="35"/>
                </a:cubicBezTo>
                <a:lnTo>
                  <a:pt x="115" y="104"/>
                </a:lnTo>
                <a:close/>
                <a:moveTo>
                  <a:pt x="104" y="31"/>
                </a:moveTo>
                <a:cubicBezTo>
                  <a:pt x="100" y="31"/>
                  <a:pt x="100" y="31"/>
                  <a:pt x="100" y="31"/>
                </a:cubicBezTo>
                <a:cubicBezTo>
                  <a:pt x="96" y="31"/>
                  <a:pt x="92" y="27"/>
                  <a:pt x="92" y="23"/>
                </a:cubicBezTo>
                <a:cubicBezTo>
                  <a:pt x="92" y="8"/>
                  <a:pt x="92" y="8"/>
                  <a:pt x="92" y="8"/>
                </a:cubicBezTo>
                <a:cubicBezTo>
                  <a:pt x="115" y="31"/>
                  <a:pt x="115" y="31"/>
                  <a:pt x="115" y="31"/>
                </a:cubicBezTo>
                <a:lnTo>
                  <a:pt x="104" y="31"/>
                </a:lnTo>
                <a:close/>
                <a:moveTo>
                  <a:pt x="104" y="31"/>
                </a:moveTo>
                <a:cubicBezTo>
                  <a:pt x="104" y="31"/>
                  <a:pt x="104" y="31"/>
                  <a:pt x="104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8"/>
          <p:cNvSpPr/>
          <p:nvPr/>
        </p:nvSpPr>
        <p:spPr>
          <a:xfrm>
            <a:off x="8518823" y="4232100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1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38"/>
          <p:cNvSpPr/>
          <p:nvPr/>
        </p:nvSpPr>
        <p:spPr>
          <a:xfrm>
            <a:off x="8518823" y="4283215"/>
            <a:ext cx="97584" cy="13941"/>
          </a:xfrm>
          <a:custGeom>
            <a:avLst/>
            <a:gdLst/>
            <a:ahLst/>
            <a:cxnLst/>
            <a:rect l="l" t="t" r="r" b="b"/>
            <a:pathLst>
              <a:path w="23" h="3" extrusionOk="0">
                <a:moveTo>
                  <a:pt x="1" y="3"/>
                </a:move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3" y="2"/>
                  <a:pt x="23" y="1"/>
                </a:cubicBezTo>
                <a:cubicBezTo>
                  <a:pt x="23" y="0"/>
                  <a:pt x="22" y="0"/>
                  <a:pt x="2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lose/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38"/>
          <p:cNvSpPr/>
          <p:nvPr/>
        </p:nvSpPr>
        <p:spPr>
          <a:xfrm>
            <a:off x="8518823" y="4329684"/>
            <a:ext cx="209109" cy="18587"/>
          </a:xfrm>
          <a:custGeom>
            <a:avLst/>
            <a:gdLst/>
            <a:ahLst/>
            <a:cxnLst/>
            <a:rect l="l" t="t" r="r" b="b"/>
            <a:pathLst>
              <a:path w="49" h="4" extrusionOk="0">
                <a:moveTo>
                  <a:pt x="0" y="2"/>
                </a:moveTo>
                <a:cubicBezTo>
                  <a:pt x="0" y="3"/>
                  <a:pt x="0" y="4"/>
                  <a:pt x="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49" y="3"/>
                  <a:pt x="49" y="2"/>
                </a:cubicBezTo>
                <a:cubicBezTo>
                  <a:pt x="49" y="1"/>
                  <a:pt x="49" y="0"/>
                  <a:pt x="4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38"/>
          <p:cNvSpPr/>
          <p:nvPr/>
        </p:nvSpPr>
        <p:spPr>
          <a:xfrm>
            <a:off x="8335272" y="4429592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1" y="4"/>
                  <a:pt x="91" y="4"/>
                  <a:pt x="91" y="4"/>
                </a:cubicBezTo>
                <a:cubicBezTo>
                  <a:pt x="92" y="4"/>
                  <a:pt x="92" y="3"/>
                  <a:pt x="92" y="2"/>
                </a:cubicBezTo>
                <a:cubicBezTo>
                  <a:pt x="92" y="1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38"/>
          <p:cNvSpPr/>
          <p:nvPr/>
        </p:nvSpPr>
        <p:spPr>
          <a:xfrm>
            <a:off x="8335272" y="4480708"/>
            <a:ext cx="392661" cy="13941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91" y="3"/>
                  <a:pt x="91" y="3"/>
                  <a:pt x="91" y="3"/>
                </a:cubicBezTo>
                <a:cubicBezTo>
                  <a:pt x="92" y="3"/>
                  <a:pt x="92" y="3"/>
                  <a:pt x="92" y="1"/>
                </a:cubicBezTo>
                <a:cubicBezTo>
                  <a:pt x="92" y="0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38"/>
          <p:cNvSpPr/>
          <p:nvPr/>
        </p:nvSpPr>
        <p:spPr>
          <a:xfrm>
            <a:off x="8335272" y="4527177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1" y="4"/>
                  <a:pt x="91" y="4"/>
                  <a:pt x="91" y="4"/>
                </a:cubicBezTo>
                <a:cubicBezTo>
                  <a:pt x="92" y="4"/>
                  <a:pt x="92" y="3"/>
                  <a:pt x="92" y="2"/>
                </a:cubicBezTo>
                <a:cubicBezTo>
                  <a:pt x="92" y="1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8"/>
          <p:cNvSpPr/>
          <p:nvPr/>
        </p:nvSpPr>
        <p:spPr>
          <a:xfrm>
            <a:off x="8335272" y="4383124"/>
            <a:ext cx="392661" cy="11618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91" y="3"/>
                  <a:pt x="91" y="3"/>
                  <a:pt x="91" y="3"/>
                </a:cubicBezTo>
                <a:cubicBezTo>
                  <a:pt x="92" y="3"/>
                  <a:pt x="92" y="3"/>
                  <a:pt x="92" y="1"/>
                </a:cubicBezTo>
                <a:cubicBezTo>
                  <a:pt x="92" y="0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8"/>
          <p:cNvSpPr/>
          <p:nvPr/>
        </p:nvSpPr>
        <p:spPr>
          <a:xfrm>
            <a:off x="8335272" y="4215837"/>
            <a:ext cx="148700" cy="132436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38"/>
          <p:cNvSpPr/>
          <p:nvPr/>
        </p:nvSpPr>
        <p:spPr>
          <a:xfrm>
            <a:off x="9338996" y="4211189"/>
            <a:ext cx="197493" cy="197493"/>
          </a:xfrm>
          <a:custGeom>
            <a:avLst/>
            <a:gdLst/>
            <a:ahLst/>
            <a:cxnLst/>
            <a:rect l="l" t="t" r="r" b="b"/>
            <a:pathLst>
              <a:path w="46" h="46" extrusionOk="0">
                <a:moveTo>
                  <a:pt x="23" y="46"/>
                </a:moveTo>
                <a:cubicBezTo>
                  <a:pt x="35" y="46"/>
                  <a:pt x="46" y="36"/>
                  <a:pt x="46" y="23"/>
                </a:cubicBezTo>
                <a:cubicBezTo>
                  <a:pt x="46" y="11"/>
                  <a:pt x="35" y="0"/>
                  <a:pt x="23" y="0"/>
                </a:cubicBezTo>
                <a:cubicBezTo>
                  <a:pt x="10" y="0"/>
                  <a:pt x="0" y="11"/>
                  <a:pt x="0" y="23"/>
                </a:cubicBezTo>
                <a:cubicBezTo>
                  <a:pt x="0" y="36"/>
                  <a:pt x="10" y="46"/>
                  <a:pt x="23" y="46"/>
                </a:cubicBezTo>
                <a:close/>
                <a:moveTo>
                  <a:pt x="23" y="4"/>
                </a:moveTo>
                <a:cubicBezTo>
                  <a:pt x="33" y="4"/>
                  <a:pt x="42" y="13"/>
                  <a:pt x="42" y="23"/>
                </a:cubicBezTo>
                <a:cubicBezTo>
                  <a:pt x="42" y="34"/>
                  <a:pt x="33" y="42"/>
                  <a:pt x="23" y="42"/>
                </a:cubicBezTo>
                <a:cubicBezTo>
                  <a:pt x="12" y="42"/>
                  <a:pt x="4" y="34"/>
                  <a:pt x="4" y="23"/>
                </a:cubicBezTo>
                <a:cubicBezTo>
                  <a:pt x="4" y="13"/>
                  <a:pt x="12" y="4"/>
                  <a:pt x="23" y="4"/>
                </a:cubicBezTo>
                <a:close/>
                <a:moveTo>
                  <a:pt x="23" y="4"/>
                </a:moveTo>
                <a:cubicBezTo>
                  <a:pt x="23" y="4"/>
                  <a:pt x="23" y="4"/>
                  <a:pt x="2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38"/>
          <p:cNvSpPr/>
          <p:nvPr/>
        </p:nvSpPr>
        <p:spPr>
          <a:xfrm>
            <a:off x="9241412" y="4115928"/>
            <a:ext cx="392661" cy="527420"/>
          </a:xfrm>
          <a:custGeom>
            <a:avLst/>
            <a:gdLst/>
            <a:ahLst/>
            <a:cxnLst/>
            <a:rect l="l" t="t" r="r" b="b"/>
            <a:pathLst>
              <a:path w="92" h="123" extrusionOk="0">
                <a:moveTo>
                  <a:pt x="46" y="0"/>
                </a:moveTo>
                <a:cubicBezTo>
                  <a:pt x="20" y="0"/>
                  <a:pt x="0" y="21"/>
                  <a:pt x="0" y="46"/>
                </a:cubicBezTo>
                <a:cubicBezTo>
                  <a:pt x="0" y="73"/>
                  <a:pt x="23" y="101"/>
                  <a:pt x="40" y="120"/>
                </a:cubicBezTo>
                <a:cubicBezTo>
                  <a:pt x="40" y="120"/>
                  <a:pt x="42" y="123"/>
                  <a:pt x="46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9" y="123"/>
                  <a:pt x="52" y="120"/>
                  <a:pt x="52" y="120"/>
                </a:cubicBezTo>
                <a:cubicBezTo>
                  <a:pt x="69" y="101"/>
                  <a:pt x="92" y="73"/>
                  <a:pt x="92" y="46"/>
                </a:cubicBezTo>
                <a:cubicBezTo>
                  <a:pt x="92" y="21"/>
                  <a:pt x="71" y="0"/>
                  <a:pt x="46" y="0"/>
                </a:cubicBezTo>
                <a:close/>
                <a:moveTo>
                  <a:pt x="46" y="115"/>
                </a:moveTo>
                <a:cubicBezTo>
                  <a:pt x="46" y="115"/>
                  <a:pt x="46" y="115"/>
                  <a:pt x="46" y="115"/>
                </a:cubicBezTo>
                <a:cubicBezTo>
                  <a:pt x="46" y="115"/>
                  <a:pt x="45" y="115"/>
                  <a:pt x="45" y="115"/>
                </a:cubicBezTo>
                <a:cubicBezTo>
                  <a:pt x="31" y="98"/>
                  <a:pt x="7" y="71"/>
                  <a:pt x="7" y="46"/>
                </a:cubicBezTo>
                <a:cubicBezTo>
                  <a:pt x="7" y="25"/>
                  <a:pt x="25" y="8"/>
                  <a:pt x="46" y="8"/>
                </a:cubicBezTo>
                <a:cubicBezTo>
                  <a:pt x="67" y="8"/>
                  <a:pt x="84" y="25"/>
                  <a:pt x="84" y="46"/>
                </a:cubicBezTo>
                <a:cubicBezTo>
                  <a:pt x="84" y="71"/>
                  <a:pt x="60" y="98"/>
                  <a:pt x="46" y="115"/>
                </a:cubicBezTo>
                <a:close/>
                <a:moveTo>
                  <a:pt x="46" y="115"/>
                </a:moveTo>
                <a:cubicBezTo>
                  <a:pt x="46" y="115"/>
                  <a:pt x="46" y="115"/>
                  <a:pt x="46" y="1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38"/>
          <p:cNvSpPr/>
          <p:nvPr/>
        </p:nvSpPr>
        <p:spPr>
          <a:xfrm>
            <a:off x="10076996" y="4206839"/>
            <a:ext cx="525560" cy="346202"/>
          </a:xfrm>
          <a:custGeom>
            <a:avLst/>
            <a:gdLst/>
            <a:ahLst/>
            <a:cxnLst/>
            <a:rect l="l" t="t" r="r" b="b"/>
            <a:pathLst>
              <a:path w="123" h="81" extrusionOk="0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38"/>
          <p:cNvSpPr/>
          <p:nvPr/>
        </p:nvSpPr>
        <p:spPr>
          <a:xfrm>
            <a:off x="11046779" y="4110904"/>
            <a:ext cx="538073" cy="527645"/>
          </a:xfrm>
          <a:custGeom>
            <a:avLst/>
            <a:gdLst/>
            <a:ahLst/>
            <a:cxnLst/>
            <a:rect l="l" t="t" r="r" b="b"/>
            <a:pathLst>
              <a:path w="126" h="123" extrusionOk="0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38"/>
          <p:cNvSpPr/>
          <p:nvPr/>
        </p:nvSpPr>
        <p:spPr>
          <a:xfrm>
            <a:off x="8873147" y="5554133"/>
            <a:ext cx="522773" cy="325281"/>
          </a:xfrm>
          <a:custGeom>
            <a:avLst/>
            <a:gdLst/>
            <a:ahLst/>
            <a:cxnLst/>
            <a:rect l="l" t="t" r="r" b="b"/>
            <a:pathLst>
              <a:path w="122" h="76" extrusionOk="0">
                <a:moveTo>
                  <a:pt x="122" y="37"/>
                </a:moveTo>
                <a:cubicBezTo>
                  <a:pt x="122" y="37"/>
                  <a:pt x="122" y="37"/>
                  <a:pt x="122" y="37"/>
                </a:cubicBezTo>
                <a:cubicBezTo>
                  <a:pt x="122" y="37"/>
                  <a:pt x="122" y="37"/>
                  <a:pt x="122" y="36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11" y="15"/>
                  <a:pt x="86" y="0"/>
                  <a:pt x="61" y="0"/>
                </a:cubicBezTo>
                <a:cubicBezTo>
                  <a:pt x="35" y="0"/>
                  <a:pt x="11" y="1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8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0"/>
                  <a:pt x="0" y="40"/>
                </a:cubicBezTo>
                <a:cubicBezTo>
                  <a:pt x="11" y="61"/>
                  <a:pt x="35" y="76"/>
                  <a:pt x="61" y="76"/>
                </a:cubicBezTo>
                <a:cubicBezTo>
                  <a:pt x="86" y="76"/>
                  <a:pt x="111" y="61"/>
                  <a:pt x="122" y="40"/>
                </a:cubicBezTo>
                <a:cubicBezTo>
                  <a:pt x="122" y="40"/>
                  <a:pt x="122" y="40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8"/>
                  <a:pt x="122" y="38"/>
                </a:cubicBezTo>
                <a:cubicBezTo>
                  <a:pt x="122" y="38"/>
                  <a:pt x="122" y="37"/>
                  <a:pt x="122" y="37"/>
                </a:cubicBezTo>
                <a:close/>
                <a:moveTo>
                  <a:pt x="61" y="69"/>
                </a:moveTo>
                <a:cubicBezTo>
                  <a:pt x="39" y="69"/>
                  <a:pt x="18" y="56"/>
                  <a:pt x="8" y="38"/>
                </a:cubicBezTo>
                <a:cubicBezTo>
                  <a:pt x="18" y="20"/>
                  <a:pt x="39" y="7"/>
                  <a:pt x="61" y="7"/>
                </a:cubicBezTo>
                <a:cubicBezTo>
                  <a:pt x="82" y="7"/>
                  <a:pt x="104" y="20"/>
                  <a:pt x="114" y="38"/>
                </a:cubicBezTo>
                <a:cubicBezTo>
                  <a:pt x="103" y="56"/>
                  <a:pt x="82" y="69"/>
                  <a:pt x="61" y="69"/>
                </a:cubicBezTo>
                <a:close/>
                <a:moveTo>
                  <a:pt x="61" y="69"/>
                </a:moveTo>
                <a:cubicBezTo>
                  <a:pt x="61" y="69"/>
                  <a:pt x="61" y="69"/>
                  <a:pt x="61" y="6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8"/>
          <p:cNvSpPr/>
          <p:nvPr/>
        </p:nvSpPr>
        <p:spPr>
          <a:xfrm>
            <a:off x="9070638" y="5651717"/>
            <a:ext cx="74350" cy="74350"/>
          </a:xfrm>
          <a:custGeom>
            <a:avLst/>
            <a:gdLst/>
            <a:ahLst/>
            <a:cxnLst/>
            <a:rect l="l" t="t" r="r" b="b"/>
            <a:pathLst>
              <a:path w="17" h="17" extrusionOk="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6"/>
                  <a:pt x="0" y="17"/>
                  <a:pt x="1" y="17"/>
                </a:cubicBezTo>
                <a:cubicBezTo>
                  <a:pt x="3" y="17"/>
                  <a:pt x="3" y="16"/>
                  <a:pt x="3" y="15"/>
                </a:cubicBezTo>
                <a:cubicBezTo>
                  <a:pt x="3" y="9"/>
                  <a:pt x="9" y="3"/>
                  <a:pt x="1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6" y="3"/>
                  <a:pt x="17" y="3"/>
                  <a:pt x="17" y="2"/>
                </a:cubicBezTo>
                <a:cubicBezTo>
                  <a:pt x="17" y="0"/>
                  <a:pt x="16" y="0"/>
                  <a:pt x="15" y="0"/>
                </a:cubicBezTo>
                <a:close/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8"/>
          <p:cNvSpPr/>
          <p:nvPr/>
        </p:nvSpPr>
        <p:spPr>
          <a:xfrm>
            <a:off x="9019523" y="5600602"/>
            <a:ext cx="232343" cy="232344"/>
          </a:xfrm>
          <a:custGeom>
            <a:avLst/>
            <a:gdLst/>
            <a:ahLst/>
            <a:cxnLst/>
            <a:rect l="l" t="t" r="r" b="b"/>
            <a:pathLst>
              <a:path w="54" h="54" extrusionOk="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42" y="54"/>
                  <a:pt x="54" y="42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27" y="50"/>
                </a:moveTo>
                <a:cubicBezTo>
                  <a:pt x="14" y="50"/>
                  <a:pt x="4" y="40"/>
                  <a:pt x="4" y="27"/>
                </a:cubicBezTo>
                <a:cubicBezTo>
                  <a:pt x="4" y="14"/>
                  <a:pt x="14" y="4"/>
                  <a:pt x="27" y="4"/>
                </a:cubicBezTo>
                <a:cubicBezTo>
                  <a:pt x="40" y="4"/>
                  <a:pt x="50" y="14"/>
                  <a:pt x="50" y="27"/>
                </a:cubicBezTo>
                <a:cubicBezTo>
                  <a:pt x="50" y="40"/>
                  <a:pt x="40" y="50"/>
                  <a:pt x="27" y="50"/>
                </a:cubicBezTo>
                <a:close/>
                <a:moveTo>
                  <a:pt x="27" y="50"/>
                </a:moveTo>
                <a:cubicBezTo>
                  <a:pt x="27" y="50"/>
                  <a:pt x="27" y="50"/>
                  <a:pt x="27" y="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38"/>
          <p:cNvSpPr/>
          <p:nvPr/>
        </p:nvSpPr>
        <p:spPr>
          <a:xfrm>
            <a:off x="6469557" y="5635453"/>
            <a:ext cx="99908" cy="132436"/>
          </a:xfrm>
          <a:custGeom>
            <a:avLst/>
            <a:gdLst/>
            <a:ahLst/>
            <a:cxnLst/>
            <a:rect l="l" t="t" r="r" b="b"/>
            <a:pathLst>
              <a:path w="23" h="31" extrusionOk="0">
                <a:moveTo>
                  <a:pt x="11" y="2"/>
                </a:moveTo>
                <a:cubicBezTo>
                  <a:pt x="10" y="1"/>
                  <a:pt x="9" y="0"/>
                  <a:pt x="7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1" y="31"/>
                  <a:pt x="4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29"/>
                  <a:pt x="23" y="27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3" y="20"/>
                  <a:pt x="22" y="19"/>
                </a:cubicBezTo>
                <a:lnTo>
                  <a:pt x="11" y="2"/>
                </a:lnTo>
                <a:close/>
                <a:moveTo>
                  <a:pt x="19" y="27"/>
                </a:moveTo>
                <a:cubicBezTo>
                  <a:pt x="4" y="27"/>
                  <a:pt x="4" y="27"/>
                  <a:pt x="4" y="27"/>
                </a:cubicBezTo>
                <a:cubicBezTo>
                  <a:pt x="4" y="4"/>
                  <a:pt x="4" y="4"/>
                  <a:pt x="4" y="4"/>
                </a:cubicBezTo>
                <a:cubicBezTo>
                  <a:pt x="7" y="4"/>
                  <a:pt x="7" y="4"/>
                  <a:pt x="7" y="4"/>
                </a:cubicBezTo>
                <a:cubicBezTo>
                  <a:pt x="19" y="21"/>
                  <a:pt x="19" y="21"/>
                  <a:pt x="19" y="21"/>
                </a:cubicBezTo>
                <a:lnTo>
                  <a:pt x="19" y="27"/>
                </a:lnTo>
                <a:close/>
                <a:moveTo>
                  <a:pt x="19" y="27"/>
                </a:moveTo>
                <a:cubicBezTo>
                  <a:pt x="19" y="27"/>
                  <a:pt x="19" y="27"/>
                  <a:pt x="1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38"/>
          <p:cNvSpPr/>
          <p:nvPr/>
        </p:nvSpPr>
        <p:spPr>
          <a:xfrm>
            <a:off x="6107101" y="5500694"/>
            <a:ext cx="525096" cy="429836"/>
          </a:xfrm>
          <a:custGeom>
            <a:avLst/>
            <a:gdLst/>
            <a:ahLst/>
            <a:cxnLst/>
            <a:rect l="l" t="t" r="r" b="b"/>
            <a:pathLst>
              <a:path w="123" h="100" extrusionOk="0">
                <a:moveTo>
                  <a:pt x="121" y="48"/>
                </a:moveTo>
                <a:cubicBezTo>
                  <a:pt x="106" y="25"/>
                  <a:pt x="106" y="25"/>
                  <a:pt x="106" y="25"/>
                </a:cubicBezTo>
                <a:cubicBezTo>
                  <a:pt x="104" y="22"/>
                  <a:pt x="100" y="20"/>
                  <a:pt x="96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6"/>
                  <a:pt x="76" y="0"/>
                  <a:pt x="6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1"/>
                  <a:pt x="6" y="66"/>
                  <a:pt x="12" y="66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84"/>
                  <a:pt x="17" y="89"/>
                  <a:pt x="23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30" y="95"/>
                  <a:pt x="35" y="100"/>
                  <a:pt x="43" y="100"/>
                </a:cubicBezTo>
                <a:cubicBezTo>
                  <a:pt x="50" y="100"/>
                  <a:pt x="56" y="95"/>
                  <a:pt x="5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95"/>
                  <a:pt x="85" y="100"/>
                  <a:pt x="92" y="100"/>
                </a:cubicBezTo>
                <a:cubicBezTo>
                  <a:pt x="100" y="100"/>
                  <a:pt x="106" y="95"/>
                  <a:pt x="107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8" y="89"/>
                  <a:pt x="123" y="84"/>
                  <a:pt x="123" y="77"/>
                </a:cubicBezTo>
                <a:cubicBezTo>
                  <a:pt x="123" y="54"/>
                  <a:pt x="123" y="54"/>
                  <a:pt x="123" y="54"/>
                </a:cubicBezTo>
                <a:cubicBezTo>
                  <a:pt x="123" y="52"/>
                  <a:pt x="122" y="50"/>
                  <a:pt x="121" y="48"/>
                </a:cubicBezTo>
                <a:close/>
                <a:moveTo>
                  <a:pt x="12" y="58"/>
                </a:moveTo>
                <a:cubicBezTo>
                  <a:pt x="10" y="58"/>
                  <a:pt x="8" y="56"/>
                  <a:pt x="8" y="54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2" y="8"/>
                  <a:pt x="73" y="10"/>
                  <a:pt x="73" y="12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6"/>
                  <a:pt x="72" y="58"/>
                  <a:pt x="69" y="58"/>
                </a:cubicBezTo>
                <a:lnTo>
                  <a:pt x="12" y="58"/>
                </a:lnTo>
                <a:close/>
                <a:moveTo>
                  <a:pt x="43" y="93"/>
                </a:moveTo>
                <a:cubicBezTo>
                  <a:pt x="38" y="93"/>
                  <a:pt x="35" y="89"/>
                  <a:pt x="35" y="85"/>
                </a:cubicBezTo>
                <a:cubicBezTo>
                  <a:pt x="35" y="81"/>
                  <a:pt x="38" y="77"/>
                  <a:pt x="43" y="77"/>
                </a:cubicBezTo>
                <a:cubicBezTo>
                  <a:pt x="47" y="77"/>
                  <a:pt x="50" y="81"/>
                  <a:pt x="50" y="85"/>
                </a:cubicBezTo>
                <a:cubicBezTo>
                  <a:pt x="50" y="89"/>
                  <a:pt x="47" y="93"/>
                  <a:pt x="43" y="93"/>
                </a:cubicBezTo>
                <a:close/>
                <a:moveTo>
                  <a:pt x="92" y="93"/>
                </a:moveTo>
                <a:cubicBezTo>
                  <a:pt x="88" y="93"/>
                  <a:pt x="85" y="89"/>
                  <a:pt x="85" y="85"/>
                </a:cubicBezTo>
                <a:cubicBezTo>
                  <a:pt x="85" y="81"/>
                  <a:pt x="88" y="77"/>
                  <a:pt x="92" y="77"/>
                </a:cubicBezTo>
                <a:cubicBezTo>
                  <a:pt x="97" y="77"/>
                  <a:pt x="100" y="81"/>
                  <a:pt x="100" y="85"/>
                </a:cubicBezTo>
                <a:cubicBezTo>
                  <a:pt x="100" y="89"/>
                  <a:pt x="97" y="93"/>
                  <a:pt x="92" y="93"/>
                </a:cubicBezTo>
                <a:close/>
                <a:moveTo>
                  <a:pt x="115" y="77"/>
                </a:moveTo>
                <a:cubicBezTo>
                  <a:pt x="115" y="79"/>
                  <a:pt x="114" y="81"/>
                  <a:pt x="112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06" y="74"/>
                  <a:pt x="100" y="70"/>
                  <a:pt x="92" y="70"/>
                </a:cubicBezTo>
                <a:cubicBezTo>
                  <a:pt x="85" y="70"/>
                  <a:pt x="79" y="74"/>
                  <a:pt x="78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56" y="74"/>
                  <a:pt x="50" y="70"/>
                  <a:pt x="43" y="70"/>
                </a:cubicBezTo>
                <a:cubicBezTo>
                  <a:pt x="35" y="70"/>
                  <a:pt x="30" y="74"/>
                  <a:pt x="28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1" y="81"/>
                  <a:pt x="20" y="79"/>
                  <a:pt x="20" y="77"/>
                </a:cubicBezTo>
                <a:cubicBezTo>
                  <a:pt x="20" y="66"/>
                  <a:pt x="20" y="66"/>
                  <a:pt x="20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76" y="66"/>
                  <a:pt x="81" y="61"/>
                  <a:pt x="81" y="54"/>
                </a:cubicBezTo>
                <a:cubicBezTo>
                  <a:pt x="81" y="27"/>
                  <a:pt x="81" y="27"/>
                  <a:pt x="81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8" y="27"/>
                  <a:pt x="99" y="28"/>
                  <a:pt x="99" y="29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3"/>
                  <a:pt x="115" y="53"/>
                  <a:pt x="115" y="54"/>
                </a:cubicBezTo>
                <a:lnTo>
                  <a:pt x="115" y="77"/>
                </a:lnTo>
                <a:close/>
                <a:moveTo>
                  <a:pt x="115" y="77"/>
                </a:moveTo>
                <a:cubicBezTo>
                  <a:pt x="115" y="77"/>
                  <a:pt x="115" y="77"/>
                  <a:pt x="115" y="7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38"/>
          <p:cNvSpPr/>
          <p:nvPr/>
        </p:nvSpPr>
        <p:spPr>
          <a:xfrm>
            <a:off x="619152" y="5489077"/>
            <a:ext cx="522773" cy="460040"/>
          </a:xfrm>
          <a:custGeom>
            <a:avLst/>
            <a:gdLst/>
            <a:ahLst/>
            <a:cxnLst/>
            <a:rect l="l" t="t" r="r" b="b"/>
            <a:pathLst>
              <a:path w="122" h="107" extrusionOk="0">
                <a:moveTo>
                  <a:pt x="122" y="63"/>
                </a:moveTo>
                <a:cubicBezTo>
                  <a:pt x="107" y="5"/>
                  <a:pt x="107" y="5"/>
                  <a:pt x="107" y="5"/>
                </a:cubicBezTo>
                <a:cubicBezTo>
                  <a:pt x="106" y="2"/>
                  <a:pt x="103" y="0"/>
                  <a:pt x="9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6" y="2"/>
                  <a:pt x="15" y="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0" y="65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7" y="107"/>
                  <a:pt x="15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16" y="107"/>
                  <a:pt x="122" y="100"/>
                  <a:pt x="122" y="92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2" y="64"/>
                  <a:pt x="122" y="63"/>
                  <a:pt x="122" y="63"/>
                </a:cubicBezTo>
                <a:close/>
                <a:moveTo>
                  <a:pt x="115" y="92"/>
                </a:moveTo>
                <a:cubicBezTo>
                  <a:pt x="115" y="96"/>
                  <a:pt x="111" y="99"/>
                  <a:pt x="107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1" y="99"/>
                  <a:pt x="7" y="96"/>
                  <a:pt x="7" y="92"/>
                </a:cubicBezTo>
                <a:cubicBezTo>
                  <a:pt x="7" y="65"/>
                  <a:pt x="7" y="65"/>
                  <a:pt x="7" y="65"/>
                </a:cubicBezTo>
                <a:cubicBezTo>
                  <a:pt x="23" y="7"/>
                  <a:pt x="23" y="7"/>
                  <a:pt x="2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15" y="65"/>
                  <a:pt x="115" y="65"/>
                  <a:pt x="115" y="65"/>
                </a:cubicBezTo>
                <a:lnTo>
                  <a:pt x="115" y="92"/>
                </a:lnTo>
                <a:close/>
                <a:moveTo>
                  <a:pt x="115" y="92"/>
                </a:moveTo>
                <a:cubicBezTo>
                  <a:pt x="115" y="92"/>
                  <a:pt x="115" y="92"/>
                  <a:pt x="115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38"/>
          <p:cNvSpPr/>
          <p:nvPr/>
        </p:nvSpPr>
        <p:spPr>
          <a:xfrm>
            <a:off x="679561" y="5554133"/>
            <a:ext cx="401955" cy="295077"/>
          </a:xfrm>
          <a:custGeom>
            <a:avLst/>
            <a:gdLst/>
            <a:ahLst/>
            <a:cxnLst/>
            <a:rect l="l" t="t" r="r" b="b"/>
            <a:pathLst>
              <a:path w="94" h="69" extrusionOk="0">
                <a:moveTo>
                  <a:pt x="7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4" y="1"/>
                  <a:pt x="14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0" y="51"/>
                  <a:pt x="1" y="52"/>
                </a:cubicBezTo>
                <a:cubicBezTo>
                  <a:pt x="2" y="53"/>
                  <a:pt x="3" y="54"/>
                  <a:pt x="4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7" y="65"/>
                  <a:pt x="27" y="65"/>
                  <a:pt x="27" y="65"/>
                </a:cubicBezTo>
                <a:cubicBezTo>
                  <a:pt x="29" y="67"/>
                  <a:pt x="31" y="69"/>
                  <a:pt x="34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63" y="69"/>
                  <a:pt x="66" y="67"/>
                  <a:pt x="67" y="65"/>
                </a:cubicBezTo>
                <a:cubicBezTo>
                  <a:pt x="72" y="54"/>
                  <a:pt x="72" y="54"/>
                  <a:pt x="72" y="54"/>
                </a:cubicBezTo>
                <a:cubicBezTo>
                  <a:pt x="90" y="54"/>
                  <a:pt x="90" y="54"/>
                  <a:pt x="90" y="54"/>
                </a:cubicBezTo>
                <a:cubicBezTo>
                  <a:pt x="91" y="54"/>
                  <a:pt x="92" y="53"/>
                  <a:pt x="93" y="52"/>
                </a:cubicBezTo>
                <a:cubicBezTo>
                  <a:pt x="94" y="51"/>
                  <a:pt x="94" y="50"/>
                  <a:pt x="94" y="49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1"/>
                  <a:pt x="78" y="0"/>
                  <a:pt x="77" y="0"/>
                </a:cubicBezTo>
                <a:close/>
                <a:moveTo>
                  <a:pt x="79" y="46"/>
                </a:moveTo>
                <a:cubicBezTo>
                  <a:pt x="72" y="46"/>
                  <a:pt x="72" y="46"/>
                  <a:pt x="72" y="46"/>
                </a:cubicBezTo>
                <a:cubicBezTo>
                  <a:pt x="70" y="46"/>
                  <a:pt x="67" y="48"/>
                  <a:pt x="66" y="50"/>
                </a:cubicBezTo>
                <a:cubicBezTo>
                  <a:pt x="60" y="61"/>
                  <a:pt x="60" y="61"/>
                  <a:pt x="60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29" y="50"/>
                  <a:pt x="29" y="50"/>
                  <a:pt x="29" y="50"/>
                </a:cubicBezTo>
                <a:cubicBezTo>
                  <a:pt x="27" y="48"/>
                  <a:pt x="25" y="46"/>
                  <a:pt x="22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17" y="4"/>
                  <a:pt x="17" y="4"/>
                  <a:pt x="1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88" y="46"/>
                  <a:pt x="88" y="46"/>
                  <a:pt x="88" y="46"/>
                </a:cubicBezTo>
                <a:lnTo>
                  <a:pt x="79" y="46"/>
                </a:lnTo>
                <a:close/>
                <a:moveTo>
                  <a:pt x="79" y="46"/>
                </a:moveTo>
                <a:cubicBezTo>
                  <a:pt x="79" y="46"/>
                  <a:pt x="79" y="46"/>
                  <a:pt x="79" y="4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38"/>
          <p:cNvSpPr/>
          <p:nvPr/>
        </p:nvSpPr>
        <p:spPr>
          <a:xfrm>
            <a:off x="1528307" y="5510311"/>
            <a:ext cx="538073" cy="412940"/>
          </a:xfrm>
          <a:custGeom>
            <a:avLst/>
            <a:gdLst/>
            <a:ahLst/>
            <a:cxnLst/>
            <a:rect l="l" t="t" r="r" b="b"/>
            <a:pathLst>
              <a:path w="126" h="96" extrusionOk="0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38"/>
          <p:cNvSpPr/>
          <p:nvPr/>
        </p:nvSpPr>
        <p:spPr>
          <a:xfrm>
            <a:off x="2452208" y="5464428"/>
            <a:ext cx="504704" cy="510962"/>
          </a:xfrm>
          <a:custGeom>
            <a:avLst/>
            <a:gdLst/>
            <a:ahLst/>
            <a:cxnLst/>
            <a:rect l="l" t="t" r="r" b="b"/>
            <a:pathLst>
              <a:path w="118" h="119" extrusionOk="0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38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0" name="Google Shape;1820;p38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9"/>
          <p:cNvSpPr/>
          <p:nvPr/>
        </p:nvSpPr>
        <p:spPr>
          <a:xfrm>
            <a:off x="2980102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6" name="Google Shape;1826;p39"/>
          <p:cNvSpPr/>
          <p:nvPr/>
        </p:nvSpPr>
        <p:spPr>
          <a:xfrm>
            <a:off x="3407872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7" name="Google Shape;1827;p39"/>
          <p:cNvSpPr/>
          <p:nvPr/>
        </p:nvSpPr>
        <p:spPr>
          <a:xfrm>
            <a:off x="3891660" y="2664941"/>
            <a:ext cx="11203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8" name="Google Shape;1828;p39"/>
          <p:cNvSpPr/>
          <p:nvPr/>
        </p:nvSpPr>
        <p:spPr>
          <a:xfrm>
            <a:off x="4319430" y="2664941"/>
            <a:ext cx="11203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9" name="Google Shape;1829;p39"/>
          <p:cNvSpPr/>
          <p:nvPr/>
        </p:nvSpPr>
        <p:spPr>
          <a:xfrm>
            <a:off x="4691182" y="2720959"/>
            <a:ext cx="224070" cy="112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0" name="Google Shape;1830;p39"/>
          <p:cNvSpPr/>
          <p:nvPr/>
        </p:nvSpPr>
        <p:spPr>
          <a:xfrm>
            <a:off x="5118953" y="2720959"/>
            <a:ext cx="224070" cy="112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1" name="Google Shape;1831;p39"/>
          <p:cNvSpPr/>
          <p:nvPr/>
        </p:nvSpPr>
        <p:spPr>
          <a:xfrm>
            <a:off x="5556908" y="2726052"/>
            <a:ext cx="203700" cy="10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2" name="Google Shape;1832;p39"/>
          <p:cNvSpPr/>
          <p:nvPr/>
        </p:nvSpPr>
        <p:spPr>
          <a:xfrm>
            <a:off x="5984679" y="2726052"/>
            <a:ext cx="203700" cy="10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3" name="Google Shape;1833;p39"/>
          <p:cNvSpPr/>
          <p:nvPr/>
        </p:nvSpPr>
        <p:spPr>
          <a:xfrm>
            <a:off x="6463374" y="2675127"/>
            <a:ext cx="10185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4" name="Google Shape;1834;p39"/>
          <p:cNvSpPr/>
          <p:nvPr/>
        </p:nvSpPr>
        <p:spPr>
          <a:xfrm>
            <a:off x="6891143" y="2675127"/>
            <a:ext cx="10185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5" name="Google Shape;1835;p39"/>
          <p:cNvSpPr/>
          <p:nvPr/>
        </p:nvSpPr>
        <p:spPr>
          <a:xfrm>
            <a:off x="298010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6" name="Google Shape;1836;p39"/>
          <p:cNvSpPr/>
          <p:nvPr/>
        </p:nvSpPr>
        <p:spPr>
          <a:xfrm>
            <a:off x="340787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7" name="Google Shape;1837;p39"/>
          <p:cNvSpPr/>
          <p:nvPr/>
        </p:nvSpPr>
        <p:spPr>
          <a:xfrm>
            <a:off x="3835643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8" name="Google Shape;1838;p39"/>
          <p:cNvSpPr/>
          <p:nvPr/>
        </p:nvSpPr>
        <p:spPr>
          <a:xfrm>
            <a:off x="4263413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9" name="Google Shape;1839;p39"/>
          <p:cNvSpPr/>
          <p:nvPr/>
        </p:nvSpPr>
        <p:spPr>
          <a:xfrm>
            <a:off x="469118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0" name="Google Shape;1840;p39"/>
          <p:cNvSpPr/>
          <p:nvPr/>
        </p:nvSpPr>
        <p:spPr>
          <a:xfrm>
            <a:off x="5118953" y="3143638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1" name="Google Shape;1841;p39"/>
          <p:cNvSpPr/>
          <p:nvPr/>
        </p:nvSpPr>
        <p:spPr>
          <a:xfrm>
            <a:off x="5546723" y="3143638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2" name="Google Shape;1842;p39"/>
          <p:cNvSpPr/>
          <p:nvPr/>
        </p:nvSpPr>
        <p:spPr>
          <a:xfrm>
            <a:off x="6025418" y="3092712"/>
            <a:ext cx="12222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3" name="Google Shape;1843;p39"/>
          <p:cNvSpPr/>
          <p:nvPr/>
        </p:nvSpPr>
        <p:spPr>
          <a:xfrm>
            <a:off x="6453189" y="3092712"/>
            <a:ext cx="12222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4" name="Google Shape;1844;p39"/>
          <p:cNvSpPr/>
          <p:nvPr/>
        </p:nvSpPr>
        <p:spPr>
          <a:xfrm>
            <a:off x="6830034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5" name="Google Shape;1845;p39"/>
          <p:cNvSpPr/>
          <p:nvPr/>
        </p:nvSpPr>
        <p:spPr>
          <a:xfrm>
            <a:off x="725610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6" name="Google Shape;1846;p39"/>
          <p:cNvSpPr/>
          <p:nvPr/>
        </p:nvSpPr>
        <p:spPr>
          <a:xfrm>
            <a:off x="7683877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7" name="Google Shape;1847;p39"/>
          <p:cNvSpPr/>
          <p:nvPr/>
        </p:nvSpPr>
        <p:spPr>
          <a:xfrm>
            <a:off x="811164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8" name="Google Shape;1848;p39"/>
          <p:cNvSpPr/>
          <p:nvPr/>
        </p:nvSpPr>
        <p:spPr>
          <a:xfrm>
            <a:off x="853941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9" name="Google Shape;1849;p39"/>
          <p:cNvSpPr/>
          <p:nvPr/>
        </p:nvSpPr>
        <p:spPr>
          <a:xfrm>
            <a:off x="9002835" y="2664941"/>
            <a:ext cx="15277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0" name="Google Shape;1850;p39"/>
          <p:cNvSpPr/>
          <p:nvPr/>
        </p:nvSpPr>
        <p:spPr>
          <a:xfrm>
            <a:off x="9430605" y="2664941"/>
            <a:ext cx="15277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1" name="Google Shape;1851;p39"/>
          <p:cNvSpPr/>
          <p:nvPr/>
        </p:nvSpPr>
        <p:spPr>
          <a:xfrm>
            <a:off x="9822728" y="2700588"/>
            <a:ext cx="224070" cy="152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2" name="Google Shape;1852;p39"/>
          <p:cNvSpPr/>
          <p:nvPr/>
        </p:nvSpPr>
        <p:spPr>
          <a:xfrm>
            <a:off x="10250499" y="2700588"/>
            <a:ext cx="224070" cy="152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3" name="Google Shape;1853;p39"/>
          <p:cNvSpPr/>
          <p:nvPr/>
        </p:nvSpPr>
        <p:spPr>
          <a:xfrm>
            <a:off x="10708824" y="2664941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4" name="Google Shape;1854;p39"/>
          <p:cNvSpPr/>
          <p:nvPr/>
        </p:nvSpPr>
        <p:spPr>
          <a:xfrm>
            <a:off x="11106039" y="2695497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5" name="Google Shape;1855;p39"/>
          <p:cNvSpPr/>
          <p:nvPr/>
        </p:nvSpPr>
        <p:spPr>
          <a:xfrm>
            <a:off x="725610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6" name="Google Shape;1856;p39"/>
          <p:cNvSpPr/>
          <p:nvPr/>
        </p:nvSpPr>
        <p:spPr>
          <a:xfrm>
            <a:off x="7683877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7" name="Google Shape;1857;p39"/>
          <p:cNvSpPr/>
          <p:nvPr/>
        </p:nvSpPr>
        <p:spPr>
          <a:xfrm>
            <a:off x="811164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39"/>
          <p:cNvSpPr/>
          <p:nvPr/>
        </p:nvSpPr>
        <p:spPr>
          <a:xfrm>
            <a:off x="853941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9" name="Google Shape;1859;p39"/>
          <p:cNvSpPr/>
          <p:nvPr/>
        </p:nvSpPr>
        <p:spPr>
          <a:xfrm>
            <a:off x="8967189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0" name="Google Shape;1860;p39"/>
          <p:cNvSpPr/>
          <p:nvPr/>
        </p:nvSpPr>
        <p:spPr>
          <a:xfrm>
            <a:off x="939495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1" name="Google Shape;1861;p39"/>
          <p:cNvSpPr/>
          <p:nvPr/>
        </p:nvSpPr>
        <p:spPr>
          <a:xfrm>
            <a:off x="982272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2" name="Google Shape;1862;p39"/>
          <p:cNvSpPr/>
          <p:nvPr/>
        </p:nvSpPr>
        <p:spPr>
          <a:xfrm>
            <a:off x="10250499" y="3133452"/>
            <a:ext cx="224070" cy="142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3" name="Google Shape;1863;p39"/>
          <p:cNvSpPr/>
          <p:nvPr/>
        </p:nvSpPr>
        <p:spPr>
          <a:xfrm>
            <a:off x="10678268" y="3123267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4" name="Google Shape;1864;p39"/>
          <p:cNvSpPr/>
          <p:nvPr/>
        </p:nvSpPr>
        <p:spPr>
          <a:xfrm>
            <a:off x="11106039" y="3113081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5" name="Google Shape;1865;p39"/>
          <p:cNvSpPr/>
          <p:nvPr/>
        </p:nvSpPr>
        <p:spPr>
          <a:xfrm>
            <a:off x="3010657" y="3486783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6" name="Google Shape;1866;p39"/>
          <p:cNvSpPr/>
          <p:nvPr/>
        </p:nvSpPr>
        <p:spPr>
          <a:xfrm>
            <a:off x="3407872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7" name="Google Shape;1867;p39"/>
          <p:cNvSpPr/>
          <p:nvPr/>
        </p:nvSpPr>
        <p:spPr>
          <a:xfrm>
            <a:off x="3896752" y="3486783"/>
            <a:ext cx="10185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8" name="Google Shape;1868;p39"/>
          <p:cNvSpPr/>
          <p:nvPr/>
        </p:nvSpPr>
        <p:spPr>
          <a:xfrm>
            <a:off x="426341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9" name="Google Shape;1869;p39"/>
          <p:cNvSpPr/>
          <p:nvPr/>
        </p:nvSpPr>
        <p:spPr>
          <a:xfrm>
            <a:off x="4691182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0" name="Google Shape;1870;p39"/>
          <p:cNvSpPr/>
          <p:nvPr/>
        </p:nvSpPr>
        <p:spPr>
          <a:xfrm>
            <a:off x="511895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1" name="Google Shape;1871;p39"/>
          <p:cNvSpPr/>
          <p:nvPr/>
        </p:nvSpPr>
        <p:spPr>
          <a:xfrm>
            <a:off x="554672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2" name="Google Shape;1872;p39"/>
          <p:cNvSpPr/>
          <p:nvPr/>
        </p:nvSpPr>
        <p:spPr>
          <a:xfrm>
            <a:off x="597449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3" name="Google Shape;1873;p39"/>
          <p:cNvSpPr/>
          <p:nvPr/>
        </p:nvSpPr>
        <p:spPr>
          <a:xfrm>
            <a:off x="6422634" y="3486783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4" name="Google Shape;1874;p39"/>
          <p:cNvSpPr/>
          <p:nvPr/>
        </p:nvSpPr>
        <p:spPr>
          <a:xfrm>
            <a:off x="6850403" y="3486783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5" name="Google Shape;1875;p39"/>
          <p:cNvSpPr/>
          <p:nvPr/>
        </p:nvSpPr>
        <p:spPr>
          <a:xfrm>
            <a:off x="728666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6" name="Google Shape;1876;p39"/>
          <p:cNvSpPr/>
          <p:nvPr/>
        </p:nvSpPr>
        <p:spPr>
          <a:xfrm>
            <a:off x="771443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7" name="Google Shape;1877;p39"/>
          <p:cNvSpPr/>
          <p:nvPr/>
        </p:nvSpPr>
        <p:spPr>
          <a:xfrm>
            <a:off x="8142203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8" name="Google Shape;1878;p39"/>
          <p:cNvSpPr/>
          <p:nvPr/>
        </p:nvSpPr>
        <p:spPr>
          <a:xfrm>
            <a:off x="856997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9" name="Google Shape;1879;p39"/>
          <p:cNvSpPr/>
          <p:nvPr/>
        </p:nvSpPr>
        <p:spPr>
          <a:xfrm>
            <a:off x="9028298" y="3481689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0" name="Google Shape;1880;p39"/>
          <p:cNvSpPr/>
          <p:nvPr/>
        </p:nvSpPr>
        <p:spPr>
          <a:xfrm>
            <a:off x="9445883" y="3481689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1" name="Google Shape;1881;p39"/>
          <p:cNvSpPr/>
          <p:nvPr/>
        </p:nvSpPr>
        <p:spPr>
          <a:xfrm>
            <a:off x="9873653" y="3481689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2" name="Google Shape;1882;p39"/>
          <p:cNvSpPr/>
          <p:nvPr/>
        </p:nvSpPr>
        <p:spPr>
          <a:xfrm>
            <a:off x="10281053" y="3502061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3" name="Google Shape;1883;p39"/>
          <p:cNvSpPr/>
          <p:nvPr/>
        </p:nvSpPr>
        <p:spPr>
          <a:xfrm>
            <a:off x="10708824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4" name="Google Shape;1884;p39"/>
          <p:cNvSpPr/>
          <p:nvPr/>
        </p:nvSpPr>
        <p:spPr>
          <a:xfrm>
            <a:off x="11136594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5" name="Google Shape;1885;p39"/>
          <p:cNvSpPr/>
          <p:nvPr/>
        </p:nvSpPr>
        <p:spPr>
          <a:xfrm>
            <a:off x="298010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6" name="Google Shape;1886;p39"/>
          <p:cNvSpPr/>
          <p:nvPr/>
        </p:nvSpPr>
        <p:spPr>
          <a:xfrm>
            <a:off x="340787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7" name="Google Shape;1887;p39"/>
          <p:cNvSpPr/>
          <p:nvPr/>
        </p:nvSpPr>
        <p:spPr>
          <a:xfrm>
            <a:off x="383564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8" name="Google Shape;1888;p39"/>
          <p:cNvSpPr/>
          <p:nvPr/>
        </p:nvSpPr>
        <p:spPr>
          <a:xfrm>
            <a:off x="426341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9" name="Google Shape;1889;p39"/>
          <p:cNvSpPr/>
          <p:nvPr/>
        </p:nvSpPr>
        <p:spPr>
          <a:xfrm>
            <a:off x="469118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0" name="Google Shape;1890;p39"/>
          <p:cNvSpPr/>
          <p:nvPr/>
        </p:nvSpPr>
        <p:spPr>
          <a:xfrm>
            <a:off x="5118953" y="3947836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1" name="Google Shape;1891;p39"/>
          <p:cNvSpPr/>
          <p:nvPr/>
        </p:nvSpPr>
        <p:spPr>
          <a:xfrm>
            <a:off x="5577279" y="3917280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2" name="Google Shape;1892;p39"/>
          <p:cNvSpPr/>
          <p:nvPr/>
        </p:nvSpPr>
        <p:spPr>
          <a:xfrm>
            <a:off x="597449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3" name="Google Shape;1893;p39"/>
          <p:cNvSpPr/>
          <p:nvPr/>
        </p:nvSpPr>
        <p:spPr>
          <a:xfrm>
            <a:off x="6402263" y="3968206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p39"/>
          <p:cNvSpPr/>
          <p:nvPr/>
        </p:nvSpPr>
        <p:spPr>
          <a:xfrm>
            <a:off x="6830034" y="3947836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5" name="Google Shape;1895;p39"/>
          <p:cNvSpPr/>
          <p:nvPr/>
        </p:nvSpPr>
        <p:spPr>
          <a:xfrm>
            <a:off x="2980102" y="4395976"/>
            <a:ext cx="224070" cy="132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6" name="Google Shape;1896;p39"/>
          <p:cNvSpPr/>
          <p:nvPr/>
        </p:nvSpPr>
        <p:spPr>
          <a:xfrm>
            <a:off x="3407872" y="4365420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7" name="Google Shape;1897;p39"/>
          <p:cNvSpPr/>
          <p:nvPr/>
        </p:nvSpPr>
        <p:spPr>
          <a:xfrm>
            <a:off x="3835643" y="4355236"/>
            <a:ext cx="22407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8" name="Google Shape;1898;p39"/>
          <p:cNvSpPr/>
          <p:nvPr/>
        </p:nvSpPr>
        <p:spPr>
          <a:xfrm>
            <a:off x="4263413" y="4365420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9" name="Google Shape;1899;p39"/>
          <p:cNvSpPr/>
          <p:nvPr/>
        </p:nvSpPr>
        <p:spPr>
          <a:xfrm>
            <a:off x="4691182" y="4355236"/>
            <a:ext cx="22407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0" name="Google Shape;1900;p39"/>
          <p:cNvSpPr/>
          <p:nvPr/>
        </p:nvSpPr>
        <p:spPr>
          <a:xfrm>
            <a:off x="511895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1" name="Google Shape;1901;p39"/>
          <p:cNvSpPr/>
          <p:nvPr/>
        </p:nvSpPr>
        <p:spPr>
          <a:xfrm>
            <a:off x="554672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2" name="Google Shape;1902;p39"/>
          <p:cNvSpPr/>
          <p:nvPr/>
        </p:nvSpPr>
        <p:spPr>
          <a:xfrm>
            <a:off x="597449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3" name="Google Shape;1903;p39"/>
          <p:cNvSpPr/>
          <p:nvPr/>
        </p:nvSpPr>
        <p:spPr>
          <a:xfrm>
            <a:off x="6402263" y="4360329"/>
            <a:ext cx="224070" cy="1935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4" name="Google Shape;1904;p39"/>
          <p:cNvSpPr/>
          <p:nvPr/>
        </p:nvSpPr>
        <p:spPr>
          <a:xfrm>
            <a:off x="6830034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5" name="Google Shape;1905;p39"/>
          <p:cNvSpPr/>
          <p:nvPr/>
        </p:nvSpPr>
        <p:spPr>
          <a:xfrm>
            <a:off x="731721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6" name="Google Shape;1906;p39"/>
          <p:cNvSpPr/>
          <p:nvPr/>
        </p:nvSpPr>
        <p:spPr>
          <a:xfrm>
            <a:off x="774498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7" name="Google Shape;1907;p39"/>
          <p:cNvSpPr/>
          <p:nvPr/>
        </p:nvSpPr>
        <p:spPr>
          <a:xfrm>
            <a:off x="817275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8" name="Google Shape;1908;p39"/>
          <p:cNvSpPr/>
          <p:nvPr/>
        </p:nvSpPr>
        <p:spPr>
          <a:xfrm>
            <a:off x="860052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9" name="Google Shape;1909;p39"/>
          <p:cNvSpPr/>
          <p:nvPr/>
        </p:nvSpPr>
        <p:spPr>
          <a:xfrm>
            <a:off x="902829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0" name="Google Shape;1910;p39"/>
          <p:cNvSpPr/>
          <p:nvPr/>
        </p:nvSpPr>
        <p:spPr>
          <a:xfrm>
            <a:off x="9456068" y="3947836"/>
            <a:ext cx="224070" cy="22407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1" name="Google Shape;1911;p39"/>
          <p:cNvSpPr/>
          <p:nvPr/>
        </p:nvSpPr>
        <p:spPr>
          <a:xfrm>
            <a:off x="9883839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2" name="Google Shape;1912;p39"/>
          <p:cNvSpPr/>
          <p:nvPr/>
        </p:nvSpPr>
        <p:spPr>
          <a:xfrm>
            <a:off x="1031160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3" name="Google Shape;1913;p39"/>
          <p:cNvSpPr/>
          <p:nvPr/>
        </p:nvSpPr>
        <p:spPr>
          <a:xfrm>
            <a:off x="10739379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4" name="Google Shape;1914;p39"/>
          <p:cNvSpPr/>
          <p:nvPr/>
        </p:nvSpPr>
        <p:spPr>
          <a:xfrm>
            <a:off x="11228259" y="3947836"/>
            <a:ext cx="10185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5" name="Google Shape;1915;p39"/>
          <p:cNvSpPr/>
          <p:nvPr/>
        </p:nvSpPr>
        <p:spPr>
          <a:xfrm>
            <a:off x="2933700" y="560525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6" name="Google Shape;1916;p39"/>
          <p:cNvSpPr/>
          <p:nvPr/>
        </p:nvSpPr>
        <p:spPr>
          <a:xfrm>
            <a:off x="3361937" y="550328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7" name="Google Shape;1917;p39"/>
          <p:cNvSpPr/>
          <p:nvPr/>
        </p:nvSpPr>
        <p:spPr>
          <a:xfrm>
            <a:off x="3790175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8" name="Google Shape;1918;p39"/>
          <p:cNvSpPr/>
          <p:nvPr/>
        </p:nvSpPr>
        <p:spPr>
          <a:xfrm>
            <a:off x="4218413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9" name="Google Shape;1919;p39"/>
          <p:cNvSpPr/>
          <p:nvPr/>
        </p:nvSpPr>
        <p:spPr>
          <a:xfrm>
            <a:off x="4646650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0" name="Google Shape;1920;p39"/>
          <p:cNvSpPr/>
          <p:nvPr/>
        </p:nvSpPr>
        <p:spPr>
          <a:xfrm>
            <a:off x="5074888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1" name="Google Shape;1921;p39"/>
          <p:cNvSpPr/>
          <p:nvPr/>
        </p:nvSpPr>
        <p:spPr>
          <a:xfrm>
            <a:off x="5503125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2" name="Google Shape;1922;p39"/>
          <p:cNvSpPr/>
          <p:nvPr/>
        </p:nvSpPr>
        <p:spPr>
          <a:xfrm>
            <a:off x="5931363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6359599" y="580917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6787837" y="560525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2933700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6" name="Google Shape;1926;p39"/>
          <p:cNvSpPr/>
          <p:nvPr/>
        </p:nvSpPr>
        <p:spPr>
          <a:xfrm>
            <a:off x="3361937" y="1009154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7" name="Google Shape;1927;p39"/>
          <p:cNvSpPr/>
          <p:nvPr/>
        </p:nvSpPr>
        <p:spPr>
          <a:xfrm>
            <a:off x="3790175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8" name="Google Shape;1928;p39"/>
          <p:cNvSpPr/>
          <p:nvPr/>
        </p:nvSpPr>
        <p:spPr>
          <a:xfrm>
            <a:off x="4218413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9" name="Google Shape;1929;p39"/>
          <p:cNvSpPr/>
          <p:nvPr/>
        </p:nvSpPr>
        <p:spPr>
          <a:xfrm>
            <a:off x="4646650" y="1009154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0" name="Google Shape;1930;p39"/>
          <p:cNvSpPr/>
          <p:nvPr/>
        </p:nvSpPr>
        <p:spPr>
          <a:xfrm>
            <a:off x="5074888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1" name="Google Shape;1931;p39"/>
          <p:cNvSpPr/>
          <p:nvPr/>
        </p:nvSpPr>
        <p:spPr>
          <a:xfrm>
            <a:off x="5503125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2" name="Google Shape;1932;p39"/>
          <p:cNvSpPr/>
          <p:nvPr/>
        </p:nvSpPr>
        <p:spPr>
          <a:xfrm>
            <a:off x="5931363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3" name="Google Shape;1933;p39"/>
          <p:cNvSpPr/>
          <p:nvPr/>
        </p:nvSpPr>
        <p:spPr>
          <a:xfrm>
            <a:off x="6359599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4" name="Google Shape;1934;p39"/>
          <p:cNvSpPr/>
          <p:nvPr/>
        </p:nvSpPr>
        <p:spPr>
          <a:xfrm>
            <a:off x="6787837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5" name="Google Shape;1935;p39"/>
          <p:cNvSpPr/>
          <p:nvPr/>
        </p:nvSpPr>
        <p:spPr>
          <a:xfrm>
            <a:off x="7227970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6" name="Google Shape;1936;p39"/>
          <p:cNvSpPr/>
          <p:nvPr/>
        </p:nvSpPr>
        <p:spPr>
          <a:xfrm>
            <a:off x="7656208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7" name="Google Shape;1937;p39"/>
          <p:cNvSpPr/>
          <p:nvPr/>
        </p:nvSpPr>
        <p:spPr>
          <a:xfrm>
            <a:off x="8084446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8" name="Google Shape;1938;p39"/>
          <p:cNvSpPr/>
          <p:nvPr/>
        </p:nvSpPr>
        <p:spPr>
          <a:xfrm>
            <a:off x="8512683" y="555427"/>
            <a:ext cx="224315" cy="178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9" name="Google Shape;1939;p39"/>
          <p:cNvSpPr/>
          <p:nvPr/>
        </p:nvSpPr>
        <p:spPr>
          <a:xfrm>
            <a:off x="8961313" y="529936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0" name="Google Shape;1940;p39"/>
          <p:cNvSpPr/>
          <p:nvPr/>
        </p:nvSpPr>
        <p:spPr>
          <a:xfrm>
            <a:off x="9379355" y="529936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1" name="Google Shape;1941;p39"/>
          <p:cNvSpPr/>
          <p:nvPr/>
        </p:nvSpPr>
        <p:spPr>
          <a:xfrm>
            <a:off x="9790599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2" name="Google Shape;1942;p39"/>
          <p:cNvSpPr/>
          <p:nvPr/>
        </p:nvSpPr>
        <p:spPr>
          <a:xfrm>
            <a:off x="10223933" y="550328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3" name="Google Shape;1943;p39"/>
          <p:cNvSpPr/>
          <p:nvPr/>
        </p:nvSpPr>
        <p:spPr>
          <a:xfrm>
            <a:off x="10652171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4" name="Google Shape;1944;p39"/>
          <p:cNvSpPr/>
          <p:nvPr/>
        </p:nvSpPr>
        <p:spPr>
          <a:xfrm>
            <a:off x="11080409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5" name="Google Shape;1945;p39"/>
          <p:cNvSpPr/>
          <p:nvPr/>
        </p:nvSpPr>
        <p:spPr>
          <a:xfrm>
            <a:off x="7227970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7656208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7" name="Google Shape;1947;p39"/>
          <p:cNvSpPr/>
          <p:nvPr/>
        </p:nvSpPr>
        <p:spPr>
          <a:xfrm>
            <a:off x="8084446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8" name="Google Shape;1948;p39"/>
          <p:cNvSpPr/>
          <p:nvPr/>
        </p:nvSpPr>
        <p:spPr>
          <a:xfrm>
            <a:off x="8512683" y="983665"/>
            <a:ext cx="224315" cy="178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9" name="Google Shape;1949;p39"/>
          <p:cNvSpPr/>
          <p:nvPr/>
        </p:nvSpPr>
        <p:spPr>
          <a:xfrm>
            <a:off x="8940921" y="958173"/>
            <a:ext cx="224315" cy="222616"/>
          </a:xfrm>
          <a:custGeom>
            <a:avLst/>
            <a:gdLst/>
            <a:ahLst/>
            <a:cxnLst/>
            <a:rect l="l" t="t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0" name="Google Shape;1950;p39"/>
          <p:cNvSpPr/>
          <p:nvPr/>
        </p:nvSpPr>
        <p:spPr>
          <a:xfrm>
            <a:off x="9369159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1" name="Google Shape;1951;p39"/>
          <p:cNvSpPr/>
          <p:nvPr/>
        </p:nvSpPr>
        <p:spPr>
          <a:xfrm>
            <a:off x="9795695" y="978566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2" name="Google Shape;1952;p39"/>
          <p:cNvSpPr/>
          <p:nvPr/>
        </p:nvSpPr>
        <p:spPr>
          <a:xfrm>
            <a:off x="10254522" y="958173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3" name="Google Shape;1953;p39"/>
          <p:cNvSpPr/>
          <p:nvPr/>
        </p:nvSpPr>
        <p:spPr>
          <a:xfrm>
            <a:off x="10672563" y="958173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4" name="Google Shape;1954;p39"/>
          <p:cNvSpPr/>
          <p:nvPr/>
        </p:nvSpPr>
        <p:spPr>
          <a:xfrm>
            <a:off x="11080409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5" name="Google Shape;1955;p39"/>
          <p:cNvSpPr/>
          <p:nvPr/>
        </p:nvSpPr>
        <p:spPr>
          <a:xfrm>
            <a:off x="3001535" y="1351627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3429773" y="1351627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7" name="Google Shape;1957;p39"/>
          <p:cNvSpPr/>
          <p:nvPr/>
        </p:nvSpPr>
        <p:spPr>
          <a:xfrm>
            <a:off x="382742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8" name="Google Shape;1958;p39"/>
          <p:cNvSpPr/>
          <p:nvPr/>
        </p:nvSpPr>
        <p:spPr>
          <a:xfrm>
            <a:off x="425565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4683897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0" name="Google Shape;1960;p39"/>
          <p:cNvSpPr/>
          <p:nvPr/>
        </p:nvSpPr>
        <p:spPr>
          <a:xfrm>
            <a:off x="5112135" y="1382216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1" name="Google Shape;1961;p39"/>
          <p:cNvSpPr/>
          <p:nvPr/>
        </p:nvSpPr>
        <p:spPr>
          <a:xfrm>
            <a:off x="5540372" y="1377117"/>
            <a:ext cx="224315" cy="1733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5968610" y="1372019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3" name="Google Shape;1963;p39"/>
          <p:cNvSpPr/>
          <p:nvPr/>
        </p:nvSpPr>
        <p:spPr>
          <a:xfrm>
            <a:off x="6396847" y="136182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4" name="Google Shape;1964;p39"/>
          <p:cNvSpPr/>
          <p:nvPr/>
        </p:nvSpPr>
        <p:spPr>
          <a:xfrm>
            <a:off x="6825085" y="136182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2970947" y="1800257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6" name="Google Shape;1966;p39"/>
          <p:cNvSpPr/>
          <p:nvPr/>
        </p:nvSpPr>
        <p:spPr>
          <a:xfrm>
            <a:off x="339918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7" name="Google Shape;1967;p39"/>
          <p:cNvSpPr/>
          <p:nvPr/>
        </p:nvSpPr>
        <p:spPr>
          <a:xfrm>
            <a:off x="382742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8" name="Google Shape;1968;p39"/>
          <p:cNvSpPr/>
          <p:nvPr/>
        </p:nvSpPr>
        <p:spPr>
          <a:xfrm>
            <a:off x="425565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9" name="Google Shape;1969;p39"/>
          <p:cNvSpPr/>
          <p:nvPr/>
        </p:nvSpPr>
        <p:spPr>
          <a:xfrm>
            <a:off x="4704289" y="1779865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0" name="Google Shape;1970;p39"/>
          <p:cNvSpPr/>
          <p:nvPr/>
        </p:nvSpPr>
        <p:spPr>
          <a:xfrm>
            <a:off x="5132527" y="1779865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1" name="Google Shape;1971;p39"/>
          <p:cNvSpPr/>
          <p:nvPr/>
        </p:nvSpPr>
        <p:spPr>
          <a:xfrm>
            <a:off x="554037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2" name="Google Shape;1972;p39"/>
          <p:cNvSpPr/>
          <p:nvPr/>
        </p:nvSpPr>
        <p:spPr>
          <a:xfrm>
            <a:off x="5968610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3" name="Google Shape;1973;p39"/>
          <p:cNvSpPr/>
          <p:nvPr/>
        </p:nvSpPr>
        <p:spPr>
          <a:xfrm>
            <a:off x="6396847" y="1795158"/>
            <a:ext cx="224315" cy="193726"/>
          </a:xfrm>
          <a:custGeom>
            <a:avLst/>
            <a:gdLst/>
            <a:ahLst/>
            <a:cxnLst/>
            <a:rect l="l" t="t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4" name="Google Shape;1974;p39"/>
          <p:cNvSpPr/>
          <p:nvPr/>
        </p:nvSpPr>
        <p:spPr>
          <a:xfrm>
            <a:off x="6825085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5" name="Google Shape;1975;p39"/>
          <p:cNvSpPr/>
          <p:nvPr/>
        </p:nvSpPr>
        <p:spPr>
          <a:xfrm>
            <a:off x="2970947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6" name="Google Shape;1976;p39"/>
          <p:cNvSpPr/>
          <p:nvPr/>
        </p:nvSpPr>
        <p:spPr>
          <a:xfrm>
            <a:off x="3409381" y="2208102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7" name="Google Shape;1977;p39"/>
          <p:cNvSpPr/>
          <p:nvPr/>
        </p:nvSpPr>
        <p:spPr>
          <a:xfrm>
            <a:off x="3847814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8" name="Google Shape;1978;p39"/>
          <p:cNvSpPr/>
          <p:nvPr/>
        </p:nvSpPr>
        <p:spPr>
          <a:xfrm>
            <a:off x="4255659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9" name="Google Shape;1979;p39"/>
          <p:cNvSpPr/>
          <p:nvPr/>
        </p:nvSpPr>
        <p:spPr>
          <a:xfrm>
            <a:off x="4694093" y="2208102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0" name="Google Shape;1980;p39"/>
          <p:cNvSpPr/>
          <p:nvPr/>
        </p:nvSpPr>
        <p:spPr>
          <a:xfrm>
            <a:off x="5112135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1" name="Google Shape;1981;p39"/>
          <p:cNvSpPr/>
          <p:nvPr/>
        </p:nvSpPr>
        <p:spPr>
          <a:xfrm>
            <a:off x="5540372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2" name="Google Shape;1982;p39"/>
          <p:cNvSpPr/>
          <p:nvPr/>
        </p:nvSpPr>
        <p:spPr>
          <a:xfrm>
            <a:off x="5989002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3" name="Google Shape;1983;p39"/>
          <p:cNvSpPr/>
          <p:nvPr/>
        </p:nvSpPr>
        <p:spPr>
          <a:xfrm>
            <a:off x="6396847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4" name="Google Shape;1984;p39"/>
          <p:cNvSpPr/>
          <p:nvPr/>
        </p:nvSpPr>
        <p:spPr>
          <a:xfrm>
            <a:off x="6825085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5" name="Google Shape;1985;p39"/>
          <p:cNvSpPr/>
          <p:nvPr/>
        </p:nvSpPr>
        <p:spPr>
          <a:xfrm>
            <a:off x="728221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6" name="Google Shape;1986;p39"/>
          <p:cNvSpPr/>
          <p:nvPr/>
        </p:nvSpPr>
        <p:spPr>
          <a:xfrm>
            <a:off x="771044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7" name="Google Shape;1987;p39"/>
          <p:cNvSpPr/>
          <p:nvPr/>
        </p:nvSpPr>
        <p:spPr>
          <a:xfrm>
            <a:off x="8138686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8" name="Google Shape;1988;p39"/>
          <p:cNvSpPr/>
          <p:nvPr/>
        </p:nvSpPr>
        <p:spPr>
          <a:xfrm>
            <a:off x="8566924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9" name="Google Shape;1989;p39"/>
          <p:cNvSpPr/>
          <p:nvPr/>
        </p:nvSpPr>
        <p:spPr>
          <a:xfrm>
            <a:off x="8995161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0" name="Google Shape;1990;p39"/>
          <p:cNvSpPr/>
          <p:nvPr/>
        </p:nvSpPr>
        <p:spPr>
          <a:xfrm>
            <a:off x="942339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1" name="Google Shape;1991;p39"/>
          <p:cNvSpPr/>
          <p:nvPr/>
        </p:nvSpPr>
        <p:spPr>
          <a:xfrm>
            <a:off x="9851636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2" name="Google Shape;1992;p39"/>
          <p:cNvSpPr/>
          <p:nvPr/>
        </p:nvSpPr>
        <p:spPr>
          <a:xfrm>
            <a:off x="10279874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3" name="Google Shape;1993;p39"/>
          <p:cNvSpPr/>
          <p:nvPr/>
        </p:nvSpPr>
        <p:spPr>
          <a:xfrm>
            <a:off x="1070811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4" name="Google Shape;1994;p39"/>
          <p:cNvSpPr/>
          <p:nvPr/>
        </p:nvSpPr>
        <p:spPr>
          <a:xfrm>
            <a:off x="1113634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5" name="Google Shape;1995;p39"/>
          <p:cNvSpPr/>
          <p:nvPr/>
        </p:nvSpPr>
        <p:spPr>
          <a:xfrm>
            <a:off x="728221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39"/>
          <p:cNvSpPr/>
          <p:nvPr/>
        </p:nvSpPr>
        <p:spPr>
          <a:xfrm>
            <a:off x="771044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7" name="Google Shape;1997;p39"/>
          <p:cNvSpPr/>
          <p:nvPr/>
        </p:nvSpPr>
        <p:spPr>
          <a:xfrm>
            <a:off x="8138686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856692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9" name="Google Shape;1999;p39"/>
          <p:cNvSpPr/>
          <p:nvPr/>
        </p:nvSpPr>
        <p:spPr>
          <a:xfrm>
            <a:off x="8995161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0" name="Google Shape;2000;p39"/>
          <p:cNvSpPr/>
          <p:nvPr/>
        </p:nvSpPr>
        <p:spPr>
          <a:xfrm>
            <a:off x="942339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1" name="Google Shape;2001;p39"/>
          <p:cNvSpPr/>
          <p:nvPr/>
        </p:nvSpPr>
        <p:spPr>
          <a:xfrm>
            <a:off x="9851636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1027987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3" name="Google Shape;2003;p39"/>
          <p:cNvSpPr/>
          <p:nvPr/>
        </p:nvSpPr>
        <p:spPr>
          <a:xfrm>
            <a:off x="1070811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4" name="Google Shape;2004;p39"/>
          <p:cNvSpPr/>
          <p:nvPr/>
        </p:nvSpPr>
        <p:spPr>
          <a:xfrm>
            <a:off x="1113634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7282212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6" name="Google Shape;2006;p39"/>
          <p:cNvSpPr/>
          <p:nvPr/>
        </p:nvSpPr>
        <p:spPr>
          <a:xfrm>
            <a:off x="7710449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7" name="Google Shape;2007;p39"/>
          <p:cNvSpPr/>
          <p:nvPr/>
        </p:nvSpPr>
        <p:spPr>
          <a:xfrm>
            <a:off x="8138686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8" name="Google Shape;2008;p39"/>
          <p:cNvSpPr/>
          <p:nvPr/>
        </p:nvSpPr>
        <p:spPr>
          <a:xfrm>
            <a:off x="8566924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9" name="Google Shape;2009;p39"/>
          <p:cNvSpPr/>
          <p:nvPr/>
        </p:nvSpPr>
        <p:spPr>
          <a:xfrm>
            <a:off x="9015553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0" name="Google Shape;2010;p39"/>
          <p:cNvSpPr/>
          <p:nvPr/>
        </p:nvSpPr>
        <p:spPr>
          <a:xfrm>
            <a:off x="9443791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1" name="Google Shape;2011;p39"/>
          <p:cNvSpPr/>
          <p:nvPr/>
        </p:nvSpPr>
        <p:spPr>
          <a:xfrm>
            <a:off x="9872029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2" name="Google Shape;2012;p39"/>
          <p:cNvSpPr/>
          <p:nvPr/>
        </p:nvSpPr>
        <p:spPr>
          <a:xfrm>
            <a:off x="10300266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3" name="Google Shape;2013;p39"/>
          <p:cNvSpPr/>
          <p:nvPr/>
        </p:nvSpPr>
        <p:spPr>
          <a:xfrm>
            <a:off x="10728504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4" name="Google Shape;2014;p39"/>
          <p:cNvSpPr/>
          <p:nvPr/>
        </p:nvSpPr>
        <p:spPr>
          <a:xfrm>
            <a:off x="11156741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5" name="Google Shape;2015;p39"/>
          <p:cNvSpPr/>
          <p:nvPr/>
        </p:nvSpPr>
        <p:spPr>
          <a:xfrm>
            <a:off x="3076872" y="470832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6" name="Google Shape;2016;p39"/>
          <p:cNvSpPr/>
          <p:nvPr/>
        </p:nvSpPr>
        <p:spPr>
          <a:xfrm>
            <a:off x="3449594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7" name="Google Shape;2017;p39"/>
          <p:cNvSpPr/>
          <p:nvPr/>
        </p:nvSpPr>
        <p:spPr>
          <a:xfrm>
            <a:off x="387268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8" name="Google Shape;2018;p39"/>
          <p:cNvSpPr/>
          <p:nvPr/>
        </p:nvSpPr>
        <p:spPr>
          <a:xfrm>
            <a:off x="429577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9" name="Google Shape;2019;p39"/>
          <p:cNvSpPr/>
          <p:nvPr/>
        </p:nvSpPr>
        <p:spPr>
          <a:xfrm>
            <a:off x="471886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0" name="Google Shape;2020;p39"/>
          <p:cNvSpPr/>
          <p:nvPr/>
        </p:nvSpPr>
        <p:spPr>
          <a:xfrm>
            <a:off x="5141954" y="471840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39"/>
          <p:cNvSpPr/>
          <p:nvPr/>
        </p:nvSpPr>
        <p:spPr>
          <a:xfrm>
            <a:off x="5615412" y="470832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2" name="Google Shape;2022;p39"/>
          <p:cNvSpPr/>
          <p:nvPr/>
        </p:nvSpPr>
        <p:spPr>
          <a:xfrm>
            <a:off x="6018354" y="470832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39"/>
          <p:cNvSpPr/>
          <p:nvPr/>
        </p:nvSpPr>
        <p:spPr>
          <a:xfrm>
            <a:off x="6411224" y="473854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4" name="Google Shape;2024;p39"/>
          <p:cNvSpPr/>
          <p:nvPr/>
        </p:nvSpPr>
        <p:spPr>
          <a:xfrm>
            <a:off x="6834314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5" name="Google Shape;2025;p39"/>
          <p:cNvSpPr/>
          <p:nvPr/>
        </p:nvSpPr>
        <p:spPr>
          <a:xfrm>
            <a:off x="302650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6" name="Google Shape;2026;p39"/>
          <p:cNvSpPr/>
          <p:nvPr/>
        </p:nvSpPr>
        <p:spPr>
          <a:xfrm>
            <a:off x="344959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7" name="Google Shape;2027;p39"/>
          <p:cNvSpPr/>
          <p:nvPr/>
        </p:nvSpPr>
        <p:spPr>
          <a:xfrm>
            <a:off x="387268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8" name="Google Shape;2028;p39"/>
          <p:cNvSpPr/>
          <p:nvPr/>
        </p:nvSpPr>
        <p:spPr>
          <a:xfrm>
            <a:off x="429577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9" name="Google Shape;2029;p39"/>
          <p:cNvSpPr/>
          <p:nvPr/>
        </p:nvSpPr>
        <p:spPr>
          <a:xfrm>
            <a:off x="471886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0" name="Google Shape;2030;p39"/>
          <p:cNvSpPr/>
          <p:nvPr/>
        </p:nvSpPr>
        <p:spPr>
          <a:xfrm>
            <a:off x="514195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1" name="Google Shape;2031;p39"/>
          <p:cNvSpPr/>
          <p:nvPr/>
        </p:nvSpPr>
        <p:spPr>
          <a:xfrm>
            <a:off x="556504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2" name="Google Shape;2032;p39"/>
          <p:cNvSpPr/>
          <p:nvPr/>
        </p:nvSpPr>
        <p:spPr>
          <a:xfrm>
            <a:off x="598813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3" name="Google Shape;2033;p39"/>
          <p:cNvSpPr/>
          <p:nvPr/>
        </p:nvSpPr>
        <p:spPr>
          <a:xfrm>
            <a:off x="6411224" y="5151564"/>
            <a:ext cx="221619" cy="181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4" name="Google Shape;2034;p39"/>
          <p:cNvSpPr/>
          <p:nvPr/>
        </p:nvSpPr>
        <p:spPr>
          <a:xfrm>
            <a:off x="683431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5" name="Google Shape;2035;p39"/>
          <p:cNvSpPr/>
          <p:nvPr/>
        </p:nvSpPr>
        <p:spPr>
          <a:xfrm>
            <a:off x="302650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6" name="Google Shape;2036;p39"/>
          <p:cNvSpPr/>
          <p:nvPr/>
        </p:nvSpPr>
        <p:spPr>
          <a:xfrm>
            <a:off x="344959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7" name="Google Shape;2037;p39"/>
          <p:cNvSpPr/>
          <p:nvPr/>
        </p:nvSpPr>
        <p:spPr>
          <a:xfrm>
            <a:off x="387268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8" name="Google Shape;2038;p39"/>
          <p:cNvSpPr/>
          <p:nvPr/>
        </p:nvSpPr>
        <p:spPr>
          <a:xfrm>
            <a:off x="429577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9" name="Google Shape;2039;p39"/>
          <p:cNvSpPr/>
          <p:nvPr/>
        </p:nvSpPr>
        <p:spPr>
          <a:xfrm>
            <a:off x="471886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0" name="Google Shape;2040;p39"/>
          <p:cNvSpPr/>
          <p:nvPr/>
        </p:nvSpPr>
        <p:spPr>
          <a:xfrm>
            <a:off x="514195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1" name="Google Shape;2041;p39"/>
          <p:cNvSpPr/>
          <p:nvPr/>
        </p:nvSpPr>
        <p:spPr>
          <a:xfrm>
            <a:off x="556504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2" name="Google Shape;2042;p39"/>
          <p:cNvSpPr/>
          <p:nvPr/>
        </p:nvSpPr>
        <p:spPr>
          <a:xfrm>
            <a:off x="598813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3" name="Google Shape;2043;p39"/>
          <p:cNvSpPr/>
          <p:nvPr/>
        </p:nvSpPr>
        <p:spPr>
          <a:xfrm>
            <a:off x="641122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4" name="Google Shape;2044;p39"/>
          <p:cNvSpPr/>
          <p:nvPr/>
        </p:nvSpPr>
        <p:spPr>
          <a:xfrm>
            <a:off x="683431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5" name="Google Shape;2045;p39"/>
          <p:cNvSpPr/>
          <p:nvPr/>
        </p:nvSpPr>
        <p:spPr>
          <a:xfrm>
            <a:off x="3026504" y="602796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6" name="Google Shape;2046;p39"/>
          <p:cNvSpPr/>
          <p:nvPr/>
        </p:nvSpPr>
        <p:spPr>
          <a:xfrm>
            <a:off x="3449594" y="602796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7" name="Google Shape;2047;p39"/>
          <p:cNvSpPr/>
          <p:nvPr/>
        </p:nvSpPr>
        <p:spPr>
          <a:xfrm>
            <a:off x="3882758" y="597759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8" name="Google Shape;2048;p39"/>
          <p:cNvSpPr/>
          <p:nvPr/>
        </p:nvSpPr>
        <p:spPr>
          <a:xfrm>
            <a:off x="4295774" y="600781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39"/>
          <p:cNvSpPr/>
          <p:nvPr/>
        </p:nvSpPr>
        <p:spPr>
          <a:xfrm>
            <a:off x="4718864" y="597759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39"/>
          <p:cNvSpPr/>
          <p:nvPr/>
        </p:nvSpPr>
        <p:spPr>
          <a:xfrm>
            <a:off x="5141954" y="600781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1" name="Google Shape;2051;p39"/>
          <p:cNvSpPr/>
          <p:nvPr/>
        </p:nvSpPr>
        <p:spPr>
          <a:xfrm>
            <a:off x="5565044" y="597759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2" name="Google Shape;2052;p39"/>
          <p:cNvSpPr/>
          <p:nvPr/>
        </p:nvSpPr>
        <p:spPr>
          <a:xfrm>
            <a:off x="5998207" y="597759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39"/>
          <p:cNvSpPr/>
          <p:nvPr/>
        </p:nvSpPr>
        <p:spPr>
          <a:xfrm>
            <a:off x="6461591" y="597759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39"/>
          <p:cNvSpPr/>
          <p:nvPr/>
        </p:nvSpPr>
        <p:spPr>
          <a:xfrm>
            <a:off x="6864534" y="597759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5" name="Google Shape;2055;p39"/>
          <p:cNvSpPr/>
          <p:nvPr/>
        </p:nvSpPr>
        <p:spPr>
          <a:xfrm>
            <a:off x="7317845" y="470832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6" name="Google Shape;2056;p39"/>
          <p:cNvSpPr/>
          <p:nvPr/>
        </p:nvSpPr>
        <p:spPr>
          <a:xfrm>
            <a:off x="772918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7" name="Google Shape;2057;p39"/>
          <p:cNvSpPr/>
          <p:nvPr/>
        </p:nvSpPr>
        <p:spPr>
          <a:xfrm>
            <a:off x="8152273" y="471840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8" name="Google Shape;2058;p39"/>
          <p:cNvSpPr/>
          <p:nvPr/>
        </p:nvSpPr>
        <p:spPr>
          <a:xfrm>
            <a:off x="8575363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9" name="Google Shape;2059;p39"/>
          <p:cNvSpPr/>
          <p:nvPr/>
        </p:nvSpPr>
        <p:spPr>
          <a:xfrm>
            <a:off x="899845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0" name="Google Shape;2060;p39"/>
          <p:cNvSpPr/>
          <p:nvPr/>
        </p:nvSpPr>
        <p:spPr>
          <a:xfrm>
            <a:off x="942154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1" name="Google Shape;2061;p39"/>
          <p:cNvSpPr/>
          <p:nvPr/>
        </p:nvSpPr>
        <p:spPr>
          <a:xfrm>
            <a:off x="9874854" y="470832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2" name="Google Shape;2062;p39"/>
          <p:cNvSpPr/>
          <p:nvPr/>
        </p:nvSpPr>
        <p:spPr>
          <a:xfrm>
            <a:off x="10267723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3" name="Google Shape;2063;p39"/>
          <p:cNvSpPr/>
          <p:nvPr/>
        </p:nvSpPr>
        <p:spPr>
          <a:xfrm>
            <a:off x="1069081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4" name="Google Shape;2064;p39"/>
          <p:cNvSpPr/>
          <p:nvPr/>
        </p:nvSpPr>
        <p:spPr>
          <a:xfrm>
            <a:off x="1111390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5" name="Google Shape;2065;p39"/>
          <p:cNvSpPr/>
          <p:nvPr/>
        </p:nvSpPr>
        <p:spPr>
          <a:xfrm>
            <a:off x="7307771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6" name="Google Shape;2066;p39"/>
          <p:cNvSpPr/>
          <p:nvPr/>
        </p:nvSpPr>
        <p:spPr>
          <a:xfrm>
            <a:off x="772918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7" name="Google Shape;2067;p39"/>
          <p:cNvSpPr/>
          <p:nvPr/>
        </p:nvSpPr>
        <p:spPr>
          <a:xfrm>
            <a:off x="815227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8" name="Google Shape;2068;p39"/>
          <p:cNvSpPr/>
          <p:nvPr/>
        </p:nvSpPr>
        <p:spPr>
          <a:xfrm>
            <a:off x="8575363" y="514149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9" name="Google Shape;2069;p39"/>
          <p:cNvSpPr/>
          <p:nvPr/>
        </p:nvSpPr>
        <p:spPr>
          <a:xfrm>
            <a:off x="9048821" y="513141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0" name="Google Shape;2070;p39"/>
          <p:cNvSpPr/>
          <p:nvPr/>
        </p:nvSpPr>
        <p:spPr>
          <a:xfrm>
            <a:off x="9441689" y="5131417"/>
            <a:ext cx="181324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1" name="Google Shape;2071;p39"/>
          <p:cNvSpPr/>
          <p:nvPr/>
        </p:nvSpPr>
        <p:spPr>
          <a:xfrm>
            <a:off x="984463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39"/>
          <p:cNvSpPr/>
          <p:nvPr/>
        </p:nvSpPr>
        <p:spPr>
          <a:xfrm>
            <a:off x="1026772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39"/>
          <p:cNvSpPr/>
          <p:nvPr/>
        </p:nvSpPr>
        <p:spPr>
          <a:xfrm>
            <a:off x="1069081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4" name="Google Shape;2074;p39"/>
          <p:cNvSpPr/>
          <p:nvPr/>
        </p:nvSpPr>
        <p:spPr>
          <a:xfrm>
            <a:off x="1111390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5" name="Google Shape;2075;p39"/>
          <p:cNvSpPr/>
          <p:nvPr/>
        </p:nvSpPr>
        <p:spPr>
          <a:xfrm>
            <a:off x="7317845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39"/>
          <p:cNvSpPr/>
          <p:nvPr/>
        </p:nvSpPr>
        <p:spPr>
          <a:xfrm>
            <a:off x="7739257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39"/>
          <p:cNvSpPr/>
          <p:nvPr/>
        </p:nvSpPr>
        <p:spPr>
          <a:xfrm>
            <a:off x="8152273" y="5574655"/>
            <a:ext cx="221619" cy="181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39"/>
          <p:cNvSpPr/>
          <p:nvPr/>
        </p:nvSpPr>
        <p:spPr>
          <a:xfrm>
            <a:off x="8575363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9" name="Google Shape;2079;p39"/>
          <p:cNvSpPr/>
          <p:nvPr/>
        </p:nvSpPr>
        <p:spPr>
          <a:xfrm>
            <a:off x="8998452" y="5609912"/>
            <a:ext cx="221619" cy="1007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39"/>
          <p:cNvSpPr/>
          <p:nvPr/>
        </p:nvSpPr>
        <p:spPr>
          <a:xfrm>
            <a:off x="9421542" y="556458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1" name="Google Shape;2081;p39"/>
          <p:cNvSpPr/>
          <p:nvPr/>
        </p:nvSpPr>
        <p:spPr>
          <a:xfrm>
            <a:off x="9854706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39"/>
          <p:cNvSpPr/>
          <p:nvPr/>
        </p:nvSpPr>
        <p:spPr>
          <a:xfrm>
            <a:off x="10267723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39"/>
          <p:cNvSpPr/>
          <p:nvPr/>
        </p:nvSpPr>
        <p:spPr>
          <a:xfrm>
            <a:off x="10690812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39"/>
          <p:cNvSpPr/>
          <p:nvPr/>
        </p:nvSpPr>
        <p:spPr>
          <a:xfrm>
            <a:off x="11144124" y="555450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5" name="Google Shape;2085;p39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6" name="Google Shape;2086;p39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2432233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2" name="Google Shape;2092;p40"/>
          <p:cNvSpPr/>
          <p:nvPr/>
        </p:nvSpPr>
        <p:spPr>
          <a:xfrm>
            <a:off x="2897907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3" name="Google Shape;2093;p40"/>
          <p:cNvSpPr/>
          <p:nvPr/>
        </p:nvSpPr>
        <p:spPr>
          <a:xfrm>
            <a:off x="3363582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4" name="Google Shape;2094;p40"/>
          <p:cNvSpPr/>
          <p:nvPr/>
        </p:nvSpPr>
        <p:spPr>
          <a:xfrm>
            <a:off x="3829256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40"/>
          <p:cNvSpPr/>
          <p:nvPr/>
        </p:nvSpPr>
        <p:spPr>
          <a:xfrm>
            <a:off x="4294931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40"/>
          <p:cNvSpPr/>
          <p:nvPr/>
        </p:nvSpPr>
        <p:spPr>
          <a:xfrm>
            <a:off x="476060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7" name="Google Shape;2097;p40"/>
          <p:cNvSpPr/>
          <p:nvPr/>
        </p:nvSpPr>
        <p:spPr>
          <a:xfrm>
            <a:off x="5226280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8" name="Google Shape;2098;p40"/>
          <p:cNvSpPr/>
          <p:nvPr/>
        </p:nvSpPr>
        <p:spPr>
          <a:xfrm>
            <a:off x="5691954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40"/>
          <p:cNvSpPr/>
          <p:nvPr/>
        </p:nvSpPr>
        <p:spPr>
          <a:xfrm>
            <a:off x="6157628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40"/>
          <p:cNvSpPr/>
          <p:nvPr/>
        </p:nvSpPr>
        <p:spPr>
          <a:xfrm>
            <a:off x="6623303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40"/>
          <p:cNvSpPr/>
          <p:nvPr/>
        </p:nvSpPr>
        <p:spPr>
          <a:xfrm>
            <a:off x="2432233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2" name="Google Shape;2102;p40"/>
          <p:cNvSpPr/>
          <p:nvPr/>
        </p:nvSpPr>
        <p:spPr>
          <a:xfrm>
            <a:off x="2897907" y="1769666"/>
            <a:ext cx="243925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40"/>
          <p:cNvSpPr/>
          <p:nvPr/>
        </p:nvSpPr>
        <p:spPr>
          <a:xfrm>
            <a:off x="3363582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4" name="Google Shape;2104;p40"/>
          <p:cNvSpPr/>
          <p:nvPr/>
        </p:nvSpPr>
        <p:spPr>
          <a:xfrm>
            <a:off x="3829256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40"/>
          <p:cNvSpPr/>
          <p:nvPr/>
        </p:nvSpPr>
        <p:spPr>
          <a:xfrm>
            <a:off x="4294931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40"/>
          <p:cNvSpPr/>
          <p:nvPr/>
        </p:nvSpPr>
        <p:spPr>
          <a:xfrm>
            <a:off x="476060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40"/>
          <p:cNvSpPr/>
          <p:nvPr/>
        </p:nvSpPr>
        <p:spPr>
          <a:xfrm>
            <a:off x="522628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8" name="Google Shape;2108;p40"/>
          <p:cNvSpPr/>
          <p:nvPr/>
        </p:nvSpPr>
        <p:spPr>
          <a:xfrm>
            <a:off x="5691954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9" name="Google Shape;2109;p40"/>
          <p:cNvSpPr/>
          <p:nvPr/>
        </p:nvSpPr>
        <p:spPr>
          <a:xfrm>
            <a:off x="6179803" y="1769666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0" name="Google Shape;2110;p40"/>
          <p:cNvSpPr/>
          <p:nvPr/>
        </p:nvSpPr>
        <p:spPr>
          <a:xfrm>
            <a:off x="6623303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1" name="Google Shape;2111;p40"/>
          <p:cNvSpPr/>
          <p:nvPr/>
        </p:nvSpPr>
        <p:spPr>
          <a:xfrm>
            <a:off x="2432233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2" name="Google Shape;2112;p40"/>
          <p:cNvSpPr/>
          <p:nvPr/>
        </p:nvSpPr>
        <p:spPr>
          <a:xfrm>
            <a:off x="2897907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3" name="Google Shape;2113;p40"/>
          <p:cNvSpPr/>
          <p:nvPr/>
        </p:nvSpPr>
        <p:spPr>
          <a:xfrm>
            <a:off x="336358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4" name="Google Shape;2114;p40"/>
          <p:cNvSpPr/>
          <p:nvPr/>
        </p:nvSpPr>
        <p:spPr>
          <a:xfrm>
            <a:off x="3829256" y="2246468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5" name="Google Shape;2115;p40"/>
          <p:cNvSpPr/>
          <p:nvPr/>
        </p:nvSpPr>
        <p:spPr>
          <a:xfrm>
            <a:off x="4294931" y="2301910"/>
            <a:ext cx="243925" cy="1108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6" name="Google Shape;2116;p40"/>
          <p:cNvSpPr/>
          <p:nvPr/>
        </p:nvSpPr>
        <p:spPr>
          <a:xfrm>
            <a:off x="4838218" y="2235380"/>
            <a:ext cx="8870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7" name="Google Shape;2117;p40"/>
          <p:cNvSpPr/>
          <p:nvPr/>
        </p:nvSpPr>
        <p:spPr>
          <a:xfrm>
            <a:off x="5226280" y="2268645"/>
            <a:ext cx="243925" cy="17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5691954" y="2257557"/>
            <a:ext cx="243925" cy="199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40"/>
          <p:cNvSpPr/>
          <p:nvPr/>
        </p:nvSpPr>
        <p:spPr>
          <a:xfrm>
            <a:off x="6157628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0" name="Google Shape;2120;p40"/>
          <p:cNvSpPr/>
          <p:nvPr/>
        </p:nvSpPr>
        <p:spPr>
          <a:xfrm>
            <a:off x="6623303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1" name="Google Shape;2121;p40"/>
          <p:cNvSpPr/>
          <p:nvPr/>
        </p:nvSpPr>
        <p:spPr>
          <a:xfrm>
            <a:off x="2432233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40"/>
          <p:cNvSpPr/>
          <p:nvPr/>
        </p:nvSpPr>
        <p:spPr>
          <a:xfrm>
            <a:off x="2897907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40"/>
          <p:cNvSpPr/>
          <p:nvPr/>
        </p:nvSpPr>
        <p:spPr>
          <a:xfrm>
            <a:off x="3363582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40"/>
          <p:cNvSpPr/>
          <p:nvPr/>
        </p:nvSpPr>
        <p:spPr>
          <a:xfrm>
            <a:off x="3829256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5" name="Google Shape;2125;p40"/>
          <p:cNvSpPr/>
          <p:nvPr/>
        </p:nvSpPr>
        <p:spPr>
          <a:xfrm>
            <a:off x="4294931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40"/>
          <p:cNvSpPr/>
          <p:nvPr/>
        </p:nvSpPr>
        <p:spPr>
          <a:xfrm>
            <a:off x="476060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7" name="Google Shape;2127;p40"/>
          <p:cNvSpPr/>
          <p:nvPr/>
        </p:nvSpPr>
        <p:spPr>
          <a:xfrm>
            <a:off x="5226280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40"/>
          <p:cNvSpPr/>
          <p:nvPr/>
        </p:nvSpPr>
        <p:spPr>
          <a:xfrm>
            <a:off x="5691954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40"/>
          <p:cNvSpPr/>
          <p:nvPr/>
        </p:nvSpPr>
        <p:spPr>
          <a:xfrm>
            <a:off x="6157628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40"/>
          <p:cNvSpPr/>
          <p:nvPr/>
        </p:nvSpPr>
        <p:spPr>
          <a:xfrm>
            <a:off x="6623303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1" name="Google Shape;2131;p40"/>
          <p:cNvSpPr/>
          <p:nvPr/>
        </p:nvSpPr>
        <p:spPr>
          <a:xfrm>
            <a:off x="710930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40"/>
          <p:cNvSpPr/>
          <p:nvPr/>
        </p:nvSpPr>
        <p:spPr>
          <a:xfrm>
            <a:off x="7619330" y="1303953"/>
            <a:ext cx="1552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3" name="Google Shape;2133;p40"/>
          <p:cNvSpPr/>
          <p:nvPr/>
        </p:nvSpPr>
        <p:spPr>
          <a:xfrm>
            <a:off x="8107179" y="1303953"/>
            <a:ext cx="1108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4" name="Google Shape;2134;p40"/>
          <p:cNvSpPr/>
          <p:nvPr/>
        </p:nvSpPr>
        <p:spPr>
          <a:xfrm>
            <a:off x="8550678" y="1303953"/>
            <a:ext cx="1552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5" name="Google Shape;2135;p40"/>
          <p:cNvSpPr/>
          <p:nvPr/>
        </p:nvSpPr>
        <p:spPr>
          <a:xfrm>
            <a:off x="8994178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6" name="Google Shape;2136;p40"/>
          <p:cNvSpPr/>
          <p:nvPr/>
        </p:nvSpPr>
        <p:spPr>
          <a:xfrm>
            <a:off x="9459852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7" name="Google Shape;2137;p40"/>
          <p:cNvSpPr/>
          <p:nvPr/>
        </p:nvSpPr>
        <p:spPr>
          <a:xfrm>
            <a:off x="9914439" y="1303953"/>
            <a:ext cx="22175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8" name="Google Shape;2138;p40"/>
          <p:cNvSpPr/>
          <p:nvPr/>
        </p:nvSpPr>
        <p:spPr>
          <a:xfrm>
            <a:off x="10391201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9" name="Google Shape;2139;p40"/>
          <p:cNvSpPr/>
          <p:nvPr/>
        </p:nvSpPr>
        <p:spPr>
          <a:xfrm>
            <a:off x="10834700" y="1370483"/>
            <a:ext cx="243925" cy="1108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0" name="Google Shape;2140;p40"/>
          <p:cNvSpPr/>
          <p:nvPr/>
        </p:nvSpPr>
        <p:spPr>
          <a:xfrm>
            <a:off x="1130037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1" name="Google Shape;2141;p40"/>
          <p:cNvSpPr/>
          <p:nvPr/>
        </p:nvSpPr>
        <p:spPr>
          <a:xfrm>
            <a:off x="710930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2" name="Google Shape;2142;p40"/>
          <p:cNvSpPr/>
          <p:nvPr/>
        </p:nvSpPr>
        <p:spPr>
          <a:xfrm>
            <a:off x="757498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3" name="Google Shape;2143;p40"/>
          <p:cNvSpPr/>
          <p:nvPr/>
        </p:nvSpPr>
        <p:spPr>
          <a:xfrm>
            <a:off x="8040654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4" name="Google Shape;2144;p40"/>
          <p:cNvSpPr/>
          <p:nvPr/>
        </p:nvSpPr>
        <p:spPr>
          <a:xfrm>
            <a:off x="8506328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5" name="Google Shape;2145;p40"/>
          <p:cNvSpPr/>
          <p:nvPr/>
        </p:nvSpPr>
        <p:spPr>
          <a:xfrm>
            <a:off x="8972002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40"/>
          <p:cNvSpPr/>
          <p:nvPr/>
        </p:nvSpPr>
        <p:spPr>
          <a:xfrm>
            <a:off x="9437677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7" name="Google Shape;2147;p40"/>
          <p:cNvSpPr/>
          <p:nvPr/>
        </p:nvSpPr>
        <p:spPr>
          <a:xfrm>
            <a:off x="9903352" y="1780754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8" name="Google Shape;2148;p40"/>
          <p:cNvSpPr/>
          <p:nvPr/>
        </p:nvSpPr>
        <p:spPr>
          <a:xfrm>
            <a:off x="10369026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9" name="Google Shape;2149;p40"/>
          <p:cNvSpPr/>
          <p:nvPr/>
        </p:nvSpPr>
        <p:spPr>
          <a:xfrm>
            <a:off x="1083470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0" name="Google Shape;2150;p40"/>
          <p:cNvSpPr/>
          <p:nvPr/>
        </p:nvSpPr>
        <p:spPr>
          <a:xfrm>
            <a:off x="1130037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1" name="Google Shape;2151;p40"/>
          <p:cNvSpPr/>
          <p:nvPr/>
        </p:nvSpPr>
        <p:spPr>
          <a:xfrm>
            <a:off x="7109305" y="2312999"/>
            <a:ext cx="243925" cy="887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2" name="Google Shape;2152;p40"/>
          <p:cNvSpPr/>
          <p:nvPr/>
        </p:nvSpPr>
        <p:spPr>
          <a:xfrm>
            <a:off x="7608242" y="2235380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3" name="Google Shape;2153;p40"/>
          <p:cNvSpPr/>
          <p:nvPr/>
        </p:nvSpPr>
        <p:spPr>
          <a:xfrm>
            <a:off x="8040654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4" name="Google Shape;2154;p40"/>
          <p:cNvSpPr/>
          <p:nvPr/>
        </p:nvSpPr>
        <p:spPr>
          <a:xfrm>
            <a:off x="8506328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5" name="Google Shape;2155;p40"/>
          <p:cNvSpPr/>
          <p:nvPr/>
        </p:nvSpPr>
        <p:spPr>
          <a:xfrm>
            <a:off x="897200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6" name="Google Shape;2156;p40"/>
          <p:cNvSpPr/>
          <p:nvPr/>
        </p:nvSpPr>
        <p:spPr>
          <a:xfrm>
            <a:off x="9437677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7" name="Google Shape;2157;p40"/>
          <p:cNvSpPr/>
          <p:nvPr/>
        </p:nvSpPr>
        <p:spPr>
          <a:xfrm>
            <a:off x="990335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8" name="Google Shape;2158;p40"/>
          <p:cNvSpPr/>
          <p:nvPr/>
        </p:nvSpPr>
        <p:spPr>
          <a:xfrm>
            <a:off x="10369026" y="2274190"/>
            <a:ext cx="243925" cy="17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9" name="Google Shape;2159;p40"/>
          <p:cNvSpPr/>
          <p:nvPr/>
        </p:nvSpPr>
        <p:spPr>
          <a:xfrm>
            <a:off x="10890138" y="2235380"/>
            <a:ext cx="13305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0" name="Google Shape;2160;p40"/>
          <p:cNvSpPr/>
          <p:nvPr/>
        </p:nvSpPr>
        <p:spPr>
          <a:xfrm>
            <a:off x="11333637" y="2235380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1" name="Google Shape;2161;p40"/>
          <p:cNvSpPr/>
          <p:nvPr/>
        </p:nvSpPr>
        <p:spPr>
          <a:xfrm>
            <a:off x="710930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2" name="Google Shape;2162;p40"/>
          <p:cNvSpPr/>
          <p:nvPr/>
        </p:nvSpPr>
        <p:spPr>
          <a:xfrm>
            <a:off x="7608242" y="2701093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8107179" y="2701093"/>
            <a:ext cx="1108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4" name="Google Shape;2164;p40"/>
          <p:cNvSpPr/>
          <p:nvPr/>
        </p:nvSpPr>
        <p:spPr>
          <a:xfrm>
            <a:off x="8506328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5" name="Google Shape;2165;p40"/>
          <p:cNvSpPr/>
          <p:nvPr/>
        </p:nvSpPr>
        <p:spPr>
          <a:xfrm>
            <a:off x="8972002" y="2717727"/>
            <a:ext cx="243925" cy="210680"/>
          </a:xfrm>
          <a:custGeom>
            <a:avLst/>
            <a:gdLst/>
            <a:ahLst/>
            <a:cxnLst/>
            <a:rect l="l" t="t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6" name="Google Shape;2166;p40"/>
          <p:cNvSpPr/>
          <p:nvPr/>
        </p:nvSpPr>
        <p:spPr>
          <a:xfrm>
            <a:off x="9437677" y="2717727"/>
            <a:ext cx="243925" cy="210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7" name="Google Shape;2167;p40"/>
          <p:cNvSpPr/>
          <p:nvPr/>
        </p:nvSpPr>
        <p:spPr>
          <a:xfrm>
            <a:off x="9903352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40"/>
          <p:cNvSpPr/>
          <p:nvPr/>
        </p:nvSpPr>
        <p:spPr>
          <a:xfrm>
            <a:off x="10369026" y="2723270"/>
            <a:ext cx="243925" cy="199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9" name="Google Shape;2169;p40"/>
          <p:cNvSpPr/>
          <p:nvPr/>
        </p:nvSpPr>
        <p:spPr>
          <a:xfrm>
            <a:off x="10834700" y="2712182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0" name="Google Shape;2170;p40"/>
          <p:cNvSpPr/>
          <p:nvPr/>
        </p:nvSpPr>
        <p:spPr>
          <a:xfrm>
            <a:off x="1130037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1" name="Google Shape;2171;p40"/>
          <p:cNvSpPr/>
          <p:nvPr/>
        </p:nvSpPr>
        <p:spPr>
          <a:xfrm>
            <a:off x="2453415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2" name="Google Shape;2172;p40"/>
          <p:cNvSpPr/>
          <p:nvPr/>
        </p:nvSpPr>
        <p:spPr>
          <a:xfrm>
            <a:off x="2917443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3" name="Google Shape;2173;p40"/>
          <p:cNvSpPr/>
          <p:nvPr/>
        </p:nvSpPr>
        <p:spPr>
          <a:xfrm>
            <a:off x="3381470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4" name="Google Shape;2174;p40"/>
          <p:cNvSpPr/>
          <p:nvPr/>
        </p:nvSpPr>
        <p:spPr>
          <a:xfrm>
            <a:off x="3878642" y="3312539"/>
            <a:ext cx="17677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5" name="Google Shape;2175;p40"/>
          <p:cNvSpPr/>
          <p:nvPr/>
        </p:nvSpPr>
        <p:spPr>
          <a:xfrm>
            <a:off x="4342669" y="3312539"/>
            <a:ext cx="17677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6" name="Google Shape;2176;p40"/>
          <p:cNvSpPr/>
          <p:nvPr/>
        </p:nvSpPr>
        <p:spPr>
          <a:xfrm>
            <a:off x="4795649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7" name="Google Shape;2177;p40"/>
          <p:cNvSpPr/>
          <p:nvPr/>
        </p:nvSpPr>
        <p:spPr>
          <a:xfrm>
            <a:off x="5259675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8" name="Google Shape;2178;p40"/>
          <p:cNvSpPr/>
          <p:nvPr/>
        </p:nvSpPr>
        <p:spPr>
          <a:xfrm>
            <a:off x="5723703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9" name="Google Shape;2179;p40"/>
          <p:cNvSpPr/>
          <p:nvPr/>
        </p:nvSpPr>
        <p:spPr>
          <a:xfrm>
            <a:off x="6187730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0" name="Google Shape;2180;p40"/>
          <p:cNvSpPr/>
          <p:nvPr/>
        </p:nvSpPr>
        <p:spPr>
          <a:xfrm>
            <a:off x="6651758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1" name="Google Shape;2181;p40"/>
          <p:cNvSpPr/>
          <p:nvPr/>
        </p:nvSpPr>
        <p:spPr>
          <a:xfrm>
            <a:off x="2475512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2" name="Google Shape;2182;p40"/>
          <p:cNvSpPr/>
          <p:nvPr/>
        </p:nvSpPr>
        <p:spPr>
          <a:xfrm>
            <a:off x="2917443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3" name="Google Shape;2183;p40"/>
          <p:cNvSpPr/>
          <p:nvPr/>
        </p:nvSpPr>
        <p:spPr>
          <a:xfrm>
            <a:off x="3403567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4" name="Google Shape;2184;p40"/>
          <p:cNvSpPr/>
          <p:nvPr/>
        </p:nvSpPr>
        <p:spPr>
          <a:xfrm>
            <a:off x="3867594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4309525" y="3815279"/>
            <a:ext cx="243062" cy="165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6" name="Google Shape;2186;p40"/>
          <p:cNvSpPr/>
          <p:nvPr/>
        </p:nvSpPr>
        <p:spPr>
          <a:xfrm>
            <a:off x="4773552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7" name="Google Shape;2187;p40"/>
          <p:cNvSpPr/>
          <p:nvPr/>
        </p:nvSpPr>
        <p:spPr>
          <a:xfrm>
            <a:off x="5259675" y="3798704"/>
            <a:ext cx="198869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8" name="Google Shape;2188;p40"/>
          <p:cNvSpPr/>
          <p:nvPr/>
        </p:nvSpPr>
        <p:spPr>
          <a:xfrm>
            <a:off x="5701606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9" name="Google Shape;2189;p40"/>
          <p:cNvSpPr/>
          <p:nvPr/>
        </p:nvSpPr>
        <p:spPr>
          <a:xfrm>
            <a:off x="6165634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0" name="Google Shape;2190;p40"/>
          <p:cNvSpPr/>
          <p:nvPr/>
        </p:nvSpPr>
        <p:spPr>
          <a:xfrm>
            <a:off x="6629661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1" name="Google Shape;2191;p40"/>
          <p:cNvSpPr/>
          <p:nvPr/>
        </p:nvSpPr>
        <p:spPr>
          <a:xfrm>
            <a:off x="2453415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2" name="Google Shape;2192;p40"/>
          <p:cNvSpPr/>
          <p:nvPr/>
        </p:nvSpPr>
        <p:spPr>
          <a:xfrm>
            <a:off x="2917443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40"/>
          <p:cNvSpPr/>
          <p:nvPr/>
        </p:nvSpPr>
        <p:spPr>
          <a:xfrm>
            <a:off x="3381470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4" name="Google Shape;2194;p40"/>
          <p:cNvSpPr/>
          <p:nvPr/>
        </p:nvSpPr>
        <p:spPr>
          <a:xfrm>
            <a:off x="3845497" y="4334590"/>
            <a:ext cx="243062" cy="55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5" name="Google Shape;2195;p40"/>
          <p:cNvSpPr/>
          <p:nvPr/>
        </p:nvSpPr>
        <p:spPr>
          <a:xfrm>
            <a:off x="4309525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6" name="Google Shape;2196;p40"/>
          <p:cNvSpPr/>
          <p:nvPr/>
        </p:nvSpPr>
        <p:spPr>
          <a:xfrm>
            <a:off x="4773552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7" name="Google Shape;2197;p40"/>
          <p:cNvSpPr/>
          <p:nvPr/>
        </p:nvSpPr>
        <p:spPr>
          <a:xfrm>
            <a:off x="5237579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8" name="Google Shape;2198;p40"/>
          <p:cNvSpPr/>
          <p:nvPr/>
        </p:nvSpPr>
        <p:spPr>
          <a:xfrm>
            <a:off x="5701606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9" name="Google Shape;2199;p40"/>
          <p:cNvSpPr/>
          <p:nvPr/>
        </p:nvSpPr>
        <p:spPr>
          <a:xfrm>
            <a:off x="6165634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0" name="Google Shape;2200;p40"/>
          <p:cNvSpPr/>
          <p:nvPr/>
        </p:nvSpPr>
        <p:spPr>
          <a:xfrm>
            <a:off x="6629661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1" name="Google Shape;2201;p40"/>
          <p:cNvSpPr/>
          <p:nvPr/>
        </p:nvSpPr>
        <p:spPr>
          <a:xfrm>
            <a:off x="2453415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2" name="Google Shape;2202;p40"/>
          <p:cNvSpPr/>
          <p:nvPr/>
        </p:nvSpPr>
        <p:spPr>
          <a:xfrm>
            <a:off x="2917443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3" name="Google Shape;2203;p40"/>
          <p:cNvSpPr/>
          <p:nvPr/>
        </p:nvSpPr>
        <p:spPr>
          <a:xfrm>
            <a:off x="3381470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4" name="Google Shape;2204;p40"/>
          <p:cNvSpPr/>
          <p:nvPr/>
        </p:nvSpPr>
        <p:spPr>
          <a:xfrm>
            <a:off x="3845497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5" name="Google Shape;2205;p40"/>
          <p:cNvSpPr/>
          <p:nvPr/>
        </p:nvSpPr>
        <p:spPr>
          <a:xfrm>
            <a:off x="4309525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6" name="Google Shape;2206;p40"/>
          <p:cNvSpPr/>
          <p:nvPr/>
        </p:nvSpPr>
        <p:spPr>
          <a:xfrm>
            <a:off x="477355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7" name="Google Shape;2207;p40"/>
          <p:cNvSpPr/>
          <p:nvPr/>
        </p:nvSpPr>
        <p:spPr>
          <a:xfrm>
            <a:off x="5237579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8" name="Google Shape;2208;p40"/>
          <p:cNvSpPr/>
          <p:nvPr/>
        </p:nvSpPr>
        <p:spPr>
          <a:xfrm>
            <a:off x="5701606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9" name="Google Shape;2209;p40"/>
          <p:cNvSpPr/>
          <p:nvPr/>
        </p:nvSpPr>
        <p:spPr>
          <a:xfrm>
            <a:off x="6165634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0" name="Google Shape;2210;p40"/>
          <p:cNvSpPr/>
          <p:nvPr/>
        </p:nvSpPr>
        <p:spPr>
          <a:xfrm>
            <a:off x="6629661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1" name="Google Shape;2211;p40"/>
          <p:cNvSpPr/>
          <p:nvPr/>
        </p:nvSpPr>
        <p:spPr>
          <a:xfrm>
            <a:off x="2453415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2" name="Google Shape;2212;p40"/>
          <p:cNvSpPr/>
          <p:nvPr/>
        </p:nvSpPr>
        <p:spPr>
          <a:xfrm>
            <a:off x="2917443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3" name="Google Shape;2213;p40"/>
          <p:cNvSpPr/>
          <p:nvPr/>
        </p:nvSpPr>
        <p:spPr>
          <a:xfrm>
            <a:off x="3381470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4" name="Google Shape;2214;p40"/>
          <p:cNvSpPr/>
          <p:nvPr/>
        </p:nvSpPr>
        <p:spPr>
          <a:xfrm>
            <a:off x="3845497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5" name="Google Shape;2215;p40"/>
          <p:cNvSpPr/>
          <p:nvPr/>
        </p:nvSpPr>
        <p:spPr>
          <a:xfrm>
            <a:off x="4309525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6" name="Google Shape;2216;p40"/>
          <p:cNvSpPr/>
          <p:nvPr/>
        </p:nvSpPr>
        <p:spPr>
          <a:xfrm>
            <a:off x="4773552" y="5174330"/>
            <a:ext cx="243062" cy="237557"/>
          </a:xfrm>
          <a:custGeom>
            <a:avLst/>
            <a:gdLst/>
            <a:ahLst/>
            <a:cxnLst/>
            <a:rect l="l" t="t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7" name="Google Shape;2217;p40"/>
          <p:cNvSpPr/>
          <p:nvPr/>
        </p:nvSpPr>
        <p:spPr>
          <a:xfrm>
            <a:off x="5237579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8" name="Google Shape;2218;p40"/>
          <p:cNvSpPr/>
          <p:nvPr/>
        </p:nvSpPr>
        <p:spPr>
          <a:xfrm>
            <a:off x="5701606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9" name="Google Shape;2219;p40"/>
          <p:cNvSpPr/>
          <p:nvPr/>
        </p:nvSpPr>
        <p:spPr>
          <a:xfrm>
            <a:off x="6165634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0" name="Google Shape;2220;p40"/>
          <p:cNvSpPr/>
          <p:nvPr/>
        </p:nvSpPr>
        <p:spPr>
          <a:xfrm>
            <a:off x="6640710" y="5168804"/>
            <a:ext cx="220965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1" name="Google Shape;2221;p40"/>
          <p:cNvSpPr/>
          <p:nvPr/>
        </p:nvSpPr>
        <p:spPr>
          <a:xfrm>
            <a:off x="2453415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2" name="Google Shape;2222;p40"/>
          <p:cNvSpPr/>
          <p:nvPr/>
        </p:nvSpPr>
        <p:spPr>
          <a:xfrm>
            <a:off x="2917443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3" name="Google Shape;2223;p40"/>
          <p:cNvSpPr/>
          <p:nvPr/>
        </p:nvSpPr>
        <p:spPr>
          <a:xfrm>
            <a:off x="3392518" y="5632871"/>
            <a:ext cx="220965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4" name="Google Shape;2224;p40"/>
          <p:cNvSpPr/>
          <p:nvPr/>
        </p:nvSpPr>
        <p:spPr>
          <a:xfrm>
            <a:off x="3889690" y="5632871"/>
            <a:ext cx="154676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5" name="Google Shape;2225;p40"/>
          <p:cNvSpPr/>
          <p:nvPr/>
        </p:nvSpPr>
        <p:spPr>
          <a:xfrm>
            <a:off x="4309525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6" name="Google Shape;2226;p40"/>
          <p:cNvSpPr/>
          <p:nvPr/>
        </p:nvSpPr>
        <p:spPr>
          <a:xfrm>
            <a:off x="4773552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7" name="Google Shape;2227;p40"/>
          <p:cNvSpPr/>
          <p:nvPr/>
        </p:nvSpPr>
        <p:spPr>
          <a:xfrm>
            <a:off x="5237579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8" name="Google Shape;2228;p40"/>
          <p:cNvSpPr/>
          <p:nvPr/>
        </p:nvSpPr>
        <p:spPr>
          <a:xfrm>
            <a:off x="5701606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9" name="Google Shape;2229;p40"/>
          <p:cNvSpPr/>
          <p:nvPr/>
        </p:nvSpPr>
        <p:spPr>
          <a:xfrm>
            <a:off x="6165634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0" name="Google Shape;2230;p40"/>
          <p:cNvSpPr/>
          <p:nvPr/>
        </p:nvSpPr>
        <p:spPr>
          <a:xfrm>
            <a:off x="6629661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1" name="Google Shape;2231;p40"/>
          <p:cNvSpPr/>
          <p:nvPr/>
        </p:nvSpPr>
        <p:spPr>
          <a:xfrm>
            <a:off x="7147089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2" name="Google Shape;2232;p40"/>
          <p:cNvSpPr/>
          <p:nvPr/>
        </p:nvSpPr>
        <p:spPr>
          <a:xfrm>
            <a:off x="7611116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3" name="Google Shape;2233;p40"/>
          <p:cNvSpPr/>
          <p:nvPr/>
        </p:nvSpPr>
        <p:spPr>
          <a:xfrm>
            <a:off x="8053047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40"/>
          <p:cNvSpPr/>
          <p:nvPr/>
        </p:nvSpPr>
        <p:spPr>
          <a:xfrm>
            <a:off x="8517074" y="3323588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5" name="Google Shape;2235;p40"/>
          <p:cNvSpPr/>
          <p:nvPr/>
        </p:nvSpPr>
        <p:spPr>
          <a:xfrm>
            <a:off x="8981102" y="3323588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40"/>
          <p:cNvSpPr/>
          <p:nvPr/>
        </p:nvSpPr>
        <p:spPr>
          <a:xfrm>
            <a:off x="9445129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7" name="Google Shape;2237;p40"/>
          <p:cNvSpPr/>
          <p:nvPr/>
        </p:nvSpPr>
        <p:spPr>
          <a:xfrm>
            <a:off x="9909156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40"/>
          <p:cNvSpPr/>
          <p:nvPr/>
        </p:nvSpPr>
        <p:spPr>
          <a:xfrm>
            <a:off x="10373183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9" name="Google Shape;2239;p40"/>
          <p:cNvSpPr/>
          <p:nvPr/>
        </p:nvSpPr>
        <p:spPr>
          <a:xfrm>
            <a:off x="10837211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40"/>
          <p:cNvSpPr/>
          <p:nvPr/>
        </p:nvSpPr>
        <p:spPr>
          <a:xfrm>
            <a:off x="11301238" y="3334638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1" name="Google Shape;2241;p40"/>
          <p:cNvSpPr/>
          <p:nvPr/>
        </p:nvSpPr>
        <p:spPr>
          <a:xfrm>
            <a:off x="7124992" y="3787655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40"/>
          <p:cNvSpPr/>
          <p:nvPr/>
        </p:nvSpPr>
        <p:spPr>
          <a:xfrm>
            <a:off x="7589020" y="3809753"/>
            <a:ext cx="243062" cy="1767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3" name="Google Shape;2243;p40"/>
          <p:cNvSpPr/>
          <p:nvPr/>
        </p:nvSpPr>
        <p:spPr>
          <a:xfrm>
            <a:off x="8053047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40"/>
          <p:cNvSpPr/>
          <p:nvPr/>
        </p:nvSpPr>
        <p:spPr>
          <a:xfrm>
            <a:off x="8517074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5" name="Google Shape;2245;p40"/>
          <p:cNvSpPr/>
          <p:nvPr/>
        </p:nvSpPr>
        <p:spPr>
          <a:xfrm>
            <a:off x="8981102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6" name="Google Shape;2246;p40"/>
          <p:cNvSpPr/>
          <p:nvPr/>
        </p:nvSpPr>
        <p:spPr>
          <a:xfrm>
            <a:off x="9445129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7" name="Google Shape;2247;p40"/>
          <p:cNvSpPr/>
          <p:nvPr/>
        </p:nvSpPr>
        <p:spPr>
          <a:xfrm>
            <a:off x="9909156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8" name="Google Shape;2248;p40"/>
          <p:cNvSpPr/>
          <p:nvPr/>
        </p:nvSpPr>
        <p:spPr>
          <a:xfrm>
            <a:off x="10373183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9" name="Google Shape;2249;p40"/>
          <p:cNvSpPr/>
          <p:nvPr/>
        </p:nvSpPr>
        <p:spPr>
          <a:xfrm>
            <a:off x="10837211" y="3787655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0" name="Google Shape;2250;p40"/>
          <p:cNvSpPr/>
          <p:nvPr/>
        </p:nvSpPr>
        <p:spPr>
          <a:xfrm>
            <a:off x="11301238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1" name="Google Shape;2251;p40"/>
          <p:cNvSpPr/>
          <p:nvPr/>
        </p:nvSpPr>
        <p:spPr>
          <a:xfrm>
            <a:off x="7124992" y="4240672"/>
            <a:ext cx="244903" cy="243082"/>
          </a:xfrm>
          <a:custGeom>
            <a:avLst/>
            <a:gdLst/>
            <a:ahLst/>
            <a:cxnLst/>
            <a:rect l="l" t="t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2" name="Google Shape;2252;p40"/>
          <p:cNvSpPr/>
          <p:nvPr/>
        </p:nvSpPr>
        <p:spPr>
          <a:xfrm>
            <a:off x="7589020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3" name="Google Shape;2253;p40"/>
          <p:cNvSpPr/>
          <p:nvPr/>
        </p:nvSpPr>
        <p:spPr>
          <a:xfrm>
            <a:off x="8053047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4" name="Google Shape;2254;p40"/>
          <p:cNvSpPr/>
          <p:nvPr/>
        </p:nvSpPr>
        <p:spPr>
          <a:xfrm>
            <a:off x="8517074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5" name="Google Shape;2255;p40"/>
          <p:cNvSpPr/>
          <p:nvPr/>
        </p:nvSpPr>
        <p:spPr>
          <a:xfrm>
            <a:off x="8981102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6" name="Google Shape;2256;p40"/>
          <p:cNvSpPr/>
          <p:nvPr/>
        </p:nvSpPr>
        <p:spPr>
          <a:xfrm>
            <a:off x="9445129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7" name="Google Shape;2257;p40"/>
          <p:cNvSpPr/>
          <p:nvPr/>
        </p:nvSpPr>
        <p:spPr>
          <a:xfrm>
            <a:off x="9909156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40"/>
          <p:cNvSpPr/>
          <p:nvPr/>
        </p:nvSpPr>
        <p:spPr>
          <a:xfrm>
            <a:off x="10373183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9" name="Google Shape;2259;p40"/>
          <p:cNvSpPr/>
          <p:nvPr/>
        </p:nvSpPr>
        <p:spPr>
          <a:xfrm>
            <a:off x="10837211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40"/>
          <p:cNvSpPr/>
          <p:nvPr/>
        </p:nvSpPr>
        <p:spPr>
          <a:xfrm>
            <a:off x="11301238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1" name="Google Shape;2261;p40"/>
          <p:cNvSpPr/>
          <p:nvPr/>
        </p:nvSpPr>
        <p:spPr>
          <a:xfrm>
            <a:off x="712499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40"/>
          <p:cNvSpPr/>
          <p:nvPr/>
        </p:nvSpPr>
        <p:spPr>
          <a:xfrm>
            <a:off x="7589020" y="4715787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3" name="Google Shape;2263;p40"/>
          <p:cNvSpPr/>
          <p:nvPr/>
        </p:nvSpPr>
        <p:spPr>
          <a:xfrm>
            <a:off x="8053047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4" name="Google Shape;2264;p40"/>
          <p:cNvSpPr/>
          <p:nvPr/>
        </p:nvSpPr>
        <p:spPr>
          <a:xfrm>
            <a:off x="8517074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5" name="Google Shape;2265;p40"/>
          <p:cNvSpPr/>
          <p:nvPr/>
        </p:nvSpPr>
        <p:spPr>
          <a:xfrm>
            <a:off x="898110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6" name="Google Shape;2266;p40"/>
          <p:cNvSpPr/>
          <p:nvPr/>
        </p:nvSpPr>
        <p:spPr>
          <a:xfrm>
            <a:off x="9445129" y="4715787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7" name="Google Shape;2267;p40"/>
          <p:cNvSpPr/>
          <p:nvPr/>
        </p:nvSpPr>
        <p:spPr>
          <a:xfrm>
            <a:off x="9909156" y="4748935"/>
            <a:ext cx="243062" cy="154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8" name="Google Shape;2268;p40"/>
          <p:cNvSpPr/>
          <p:nvPr/>
        </p:nvSpPr>
        <p:spPr>
          <a:xfrm>
            <a:off x="10373183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9" name="Google Shape;2269;p40"/>
          <p:cNvSpPr/>
          <p:nvPr/>
        </p:nvSpPr>
        <p:spPr>
          <a:xfrm>
            <a:off x="10837211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0" name="Google Shape;2270;p40"/>
          <p:cNvSpPr/>
          <p:nvPr/>
        </p:nvSpPr>
        <p:spPr>
          <a:xfrm>
            <a:off x="11301238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1" name="Google Shape;2271;p40"/>
          <p:cNvSpPr/>
          <p:nvPr/>
        </p:nvSpPr>
        <p:spPr>
          <a:xfrm>
            <a:off x="7124992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2" name="Google Shape;2272;p40"/>
          <p:cNvSpPr/>
          <p:nvPr/>
        </p:nvSpPr>
        <p:spPr>
          <a:xfrm>
            <a:off x="7611116" y="5168804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3" name="Google Shape;2273;p40"/>
          <p:cNvSpPr/>
          <p:nvPr/>
        </p:nvSpPr>
        <p:spPr>
          <a:xfrm>
            <a:off x="8091716" y="5168804"/>
            <a:ext cx="165724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4" name="Google Shape;2274;p40"/>
          <p:cNvSpPr/>
          <p:nvPr/>
        </p:nvSpPr>
        <p:spPr>
          <a:xfrm>
            <a:off x="8517074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5" name="Google Shape;2275;p40"/>
          <p:cNvSpPr/>
          <p:nvPr/>
        </p:nvSpPr>
        <p:spPr>
          <a:xfrm>
            <a:off x="8981102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40"/>
          <p:cNvSpPr/>
          <p:nvPr/>
        </p:nvSpPr>
        <p:spPr>
          <a:xfrm>
            <a:off x="9500370" y="5168804"/>
            <a:ext cx="13257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40"/>
          <p:cNvSpPr/>
          <p:nvPr/>
        </p:nvSpPr>
        <p:spPr>
          <a:xfrm>
            <a:off x="9909156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8" name="Google Shape;2278;p40"/>
          <p:cNvSpPr/>
          <p:nvPr/>
        </p:nvSpPr>
        <p:spPr>
          <a:xfrm>
            <a:off x="10395280" y="5168804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9" name="Google Shape;2279;p40"/>
          <p:cNvSpPr/>
          <p:nvPr/>
        </p:nvSpPr>
        <p:spPr>
          <a:xfrm>
            <a:off x="10837211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0" name="Google Shape;2280;p40"/>
          <p:cNvSpPr/>
          <p:nvPr/>
        </p:nvSpPr>
        <p:spPr>
          <a:xfrm>
            <a:off x="11301238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1" name="Google Shape;2281;p40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40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41"/>
          <p:cNvGrpSpPr/>
          <p:nvPr/>
        </p:nvGrpSpPr>
        <p:grpSpPr>
          <a:xfrm>
            <a:off x="1370060" y="1608622"/>
            <a:ext cx="10174240" cy="768963"/>
            <a:chOff x="726870" y="1873045"/>
            <a:chExt cx="23419007" cy="1981200"/>
          </a:xfrm>
        </p:grpSpPr>
        <p:sp>
          <p:nvSpPr>
            <p:cNvPr id="2288" name="Google Shape;2288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1370060" y="2560975"/>
            <a:ext cx="10174240" cy="768963"/>
            <a:chOff x="726870" y="1873045"/>
            <a:chExt cx="23419007" cy="1981200"/>
          </a:xfrm>
        </p:grpSpPr>
        <p:sp>
          <p:nvSpPr>
            <p:cNvPr id="2299" name="Google Shape;2299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9" name="Google Shape;2309;p41"/>
          <p:cNvGrpSpPr/>
          <p:nvPr/>
        </p:nvGrpSpPr>
        <p:grpSpPr>
          <a:xfrm>
            <a:off x="1370060" y="3507662"/>
            <a:ext cx="10174240" cy="768963"/>
            <a:chOff x="726870" y="1873045"/>
            <a:chExt cx="23419007" cy="1981200"/>
          </a:xfrm>
        </p:grpSpPr>
        <p:sp>
          <p:nvSpPr>
            <p:cNvPr id="2310" name="Google Shape;2310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0" name="Google Shape;2320;p41"/>
          <p:cNvGrpSpPr/>
          <p:nvPr/>
        </p:nvGrpSpPr>
        <p:grpSpPr>
          <a:xfrm>
            <a:off x="1370060" y="4460723"/>
            <a:ext cx="10174240" cy="768963"/>
            <a:chOff x="726870" y="1873045"/>
            <a:chExt cx="23419007" cy="1981200"/>
          </a:xfrm>
        </p:grpSpPr>
        <p:sp>
          <p:nvSpPr>
            <p:cNvPr id="2321" name="Google Shape;2321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1" name="Google Shape;2331;p41"/>
          <p:cNvGrpSpPr/>
          <p:nvPr/>
        </p:nvGrpSpPr>
        <p:grpSpPr>
          <a:xfrm>
            <a:off x="1370060" y="5411659"/>
            <a:ext cx="10174240" cy="768963"/>
            <a:chOff x="726870" y="1873045"/>
            <a:chExt cx="23419007" cy="1981200"/>
          </a:xfrm>
        </p:grpSpPr>
        <p:sp>
          <p:nvSpPr>
            <p:cNvPr id="2332" name="Google Shape;2332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2" name="Google Shape;2342;p41"/>
          <p:cNvSpPr/>
          <p:nvPr/>
        </p:nvSpPr>
        <p:spPr>
          <a:xfrm>
            <a:off x="1697896" y="1811838"/>
            <a:ext cx="186222" cy="338457"/>
          </a:xfrm>
          <a:custGeom>
            <a:avLst/>
            <a:gdLst/>
            <a:ahLst/>
            <a:cxnLst/>
            <a:rect l="l" t="t" r="r" b="b"/>
            <a:pathLst>
              <a:path w="81" h="147" extrusionOk="0">
                <a:moveTo>
                  <a:pt x="81" y="80"/>
                </a:moveTo>
                <a:cubicBezTo>
                  <a:pt x="81" y="70"/>
                  <a:pt x="81" y="70"/>
                  <a:pt x="81" y="70"/>
                </a:cubicBezTo>
                <a:cubicBezTo>
                  <a:pt x="81" y="68"/>
                  <a:pt x="79" y="67"/>
                  <a:pt x="77" y="67"/>
                </a:cubicBezTo>
                <a:cubicBezTo>
                  <a:pt x="75" y="67"/>
                  <a:pt x="74" y="68"/>
                  <a:pt x="74" y="7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99"/>
                  <a:pt x="59" y="114"/>
                  <a:pt x="40" y="114"/>
                </a:cubicBezTo>
                <a:cubicBezTo>
                  <a:pt x="22" y="114"/>
                  <a:pt x="7" y="99"/>
                  <a:pt x="7" y="8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68"/>
                  <a:pt x="6" y="67"/>
                  <a:pt x="4" y="67"/>
                </a:cubicBezTo>
                <a:cubicBezTo>
                  <a:pt x="2" y="67"/>
                  <a:pt x="0" y="68"/>
                  <a:pt x="0" y="7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01"/>
                  <a:pt x="17" y="118"/>
                  <a:pt x="37" y="120"/>
                </a:cubicBezTo>
                <a:cubicBezTo>
                  <a:pt x="37" y="140"/>
                  <a:pt x="37" y="140"/>
                  <a:pt x="37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2" y="140"/>
                  <a:pt x="10" y="142"/>
                  <a:pt x="10" y="144"/>
                </a:cubicBezTo>
                <a:cubicBezTo>
                  <a:pt x="10" y="145"/>
                  <a:pt x="12" y="147"/>
                  <a:pt x="14" y="147"/>
                </a:cubicBezTo>
                <a:cubicBezTo>
                  <a:pt x="67" y="147"/>
                  <a:pt x="67" y="147"/>
                  <a:pt x="67" y="147"/>
                </a:cubicBezTo>
                <a:cubicBezTo>
                  <a:pt x="69" y="147"/>
                  <a:pt x="71" y="145"/>
                  <a:pt x="71" y="144"/>
                </a:cubicBezTo>
                <a:cubicBezTo>
                  <a:pt x="71" y="142"/>
                  <a:pt x="69" y="140"/>
                  <a:pt x="67" y="140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64" y="118"/>
                  <a:pt x="81" y="101"/>
                  <a:pt x="81" y="80"/>
                </a:cubicBezTo>
                <a:close/>
                <a:moveTo>
                  <a:pt x="40" y="107"/>
                </a:moveTo>
                <a:cubicBezTo>
                  <a:pt x="55" y="107"/>
                  <a:pt x="67" y="95"/>
                  <a:pt x="67" y="80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12"/>
                  <a:pt x="55" y="0"/>
                  <a:pt x="40" y="0"/>
                </a:cubicBezTo>
                <a:cubicBezTo>
                  <a:pt x="26" y="0"/>
                  <a:pt x="14" y="12"/>
                  <a:pt x="14" y="27"/>
                </a:cubicBezTo>
                <a:cubicBezTo>
                  <a:pt x="14" y="80"/>
                  <a:pt x="14" y="80"/>
                  <a:pt x="14" y="80"/>
                </a:cubicBezTo>
                <a:cubicBezTo>
                  <a:pt x="14" y="95"/>
                  <a:pt x="26" y="107"/>
                  <a:pt x="40" y="107"/>
                </a:cubicBezTo>
                <a:close/>
                <a:moveTo>
                  <a:pt x="20" y="27"/>
                </a:moveTo>
                <a:cubicBezTo>
                  <a:pt x="20" y="16"/>
                  <a:pt x="29" y="7"/>
                  <a:pt x="40" y="7"/>
                </a:cubicBezTo>
                <a:cubicBezTo>
                  <a:pt x="52" y="7"/>
                  <a:pt x="61" y="16"/>
                  <a:pt x="61" y="27"/>
                </a:cubicBezTo>
                <a:cubicBezTo>
                  <a:pt x="61" y="53"/>
                  <a:pt x="61" y="53"/>
                  <a:pt x="61" y="53"/>
                </a:cubicBezTo>
                <a:cubicBezTo>
                  <a:pt x="20" y="53"/>
                  <a:pt x="20" y="53"/>
                  <a:pt x="20" y="53"/>
                </a:cubicBezTo>
                <a:lnTo>
                  <a:pt x="20" y="27"/>
                </a:lnTo>
                <a:close/>
                <a:moveTo>
                  <a:pt x="20" y="60"/>
                </a:moveTo>
                <a:cubicBezTo>
                  <a:pt x="61" y="60"/>
                  <a:pt x="61" y="60"/>
                  <a:pt x="61" y="60"/>
                </a:cubicBezTo>
                <a:cubicBezTo>
                  <a:pt x="61" y="80"/>
                  <a:pt x="61" y="80"/>
                  <a:pt x="61" y="80"/>
                </a:cubicBezTo>
                <a:cubicBezTo>
                  <a:pt x="61" y="91"/>
                  <a:pt x="52" y="100"/>
                  <a:pt x="40" y="100"/>
                </a:cubicBezTo>
                <a:cubicBezTo>
                  <a:pt x="29" y="100"/>
                  <a:pt x="20" y="91"/>
                  <a:pt x="20" y="80"/>
                </a:cubicBezTo>
                <a:lnTo>
                  <a:pt x="20" y="6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41"/>
          <p:cNvSpPr/>
          <p:nvPr/>
        </p:nvSpPr>
        <p:spPr>
          <a:xfrm>
            <a:off x="2668658" y="1813962"/>
            <a:ext cx="346246" cy="344830"/>
          </a:xfrm>
          <a:custGeom>
            <a:avLst/>
            <a:gdLst/>
            <a:ahLst/>
            <a:cxnLst/>
            <a:rect l="l" t="t" r="r" b="b"/>
            <a:pathLst>
              <a:path w="150" h="150" extrusionOk="0">
                <a:moveTo>
                  <a:pt x="62" y="83"/>
                </a:moveTo>
                <a:cubicBezTo>
                  <a:pt x="67" y="88"/>
                  <a:pt x="67" y="88"/>
                  <a:pt x="67" y="88"/>
                </a:cubicBezTo>
                <a:cubicBezTo>
                  <a:pt x="88" y="71"/>
                  <a:pt x="88" y="71"/>
                  <a:pt x="88" y="71"/>
                </a:cubicBezTo>
                <a:cubicBezTo>
                  <a:pt x="78" y="62"/>
                  <a:pt x="78" y="62"/>
                  <a:pt x="78" y="62"/>
                </a:cubicBezTo>
                <a:lnTo>
                  <a:pt x="62" y="83"/>
                </a:lnTo>
                <a:close/>
                <a:moveTo>
                  <a:pt x="137" y="13"/>
                </a:moveTo>
                <a:cubicBezTo>
                  <a:pt x="124" y="0"/>
                  <a:pt x="102" y="0"/>
                  <a:pt x="89" y="13"/>
                </a:cubicBezTo>
                <a:cubicBezTo>
                  <a:pt x="83" y="19"/>
                  <a:pt x="80" y="27"/>
                  <a:pt x="80" y="35"/>
                </a:cubicBezTo>
                <a:cubicBezTo>
                  <a:pt x="29" y="92"/>
                  <a:pt x="29" y="92"/>
                  <a:pt x="29" y="92"/>
                </a:cubicBezTo>
                <a:cubicBezTo>
                  <a:pt x="25" y="96"/>
                  <a:pt x="23" y="101"/>
                  <a:pt x="23" y="106"/>
                </a:cubicBezTo>
                <a:cubicBezTo>
                  <a:pt x="23" y="110"/>
                  <a:pt x="24" y="114"/>
                  <a:pt x="26" y="117"/>
                </a:cubicBezTo>
                <a:cubicBezTo>
                  <a:pt x="16" y="122"/>
                  <a:pt x="13" y="127"/>
                  <a:pt x="16" y="138"/>
                </a:cubicBezTo>
                <a:cubicBezTo>
                  <a:pt x="17" y="139"/>
                  <a:pt x="16" y="139"/>
                  <a:pt x="16" y="140"/>
                </a:cubicBezTo>
                <a:cubicBezTo>
                  <a:pt x="15" y="142"/>
                  <a:pt x="7" y="143"/>
                  <a:pt x="3" y="143"/>
                </a:cubicBezTo>
                <a:cubicBezTo>
                  <a:pt x="3" y="143"/>
                  <a:pt x="3" y="143"/>
                  <a:pt x="3" y="143"/>
                </a:cubicBezTo>
                <a:cubicBezTo>
                  <a:pt x="1" y="143"/>
                  <a:pt x="0" y="145"/>
                  <a:pt x="0" y="147"/>
                </a:cubicBezTo>
                <a:cubicBezTo>
                  <a:pt x="0" y="148"/>
                  <a:pt x="1" y="150"/>
                  <a:pt x="3" y="150"/>
                </a:cubicBezTo>
                <a:cubicBezTo>
                  <a:pt x="3" y="150"/>
                  <a:pt x="3" y="150"/>
                  <a:pt x="3" y="150"/>
                </a:cubicBezTo>
                <a:cubicBezTo>
                  <a:pt x="5" y="150"/>
                  <a:pt x="17" y="150"/>
                  <a:pt x="22" y="144"/>
                </a:cubicBezTo>
                <a:cubicBezTo>
                  <a:pt x="23" y="142"/>
                  <a:pt x="24" y="139"/>
                  <a:pt x="23" y="136"/>
                </a:cubicBezTo>
                <a:cubicBezTo>
                  <a:pt x="21" y="129"/>
                  <a:pt x="21" y="127"/>
                  <a:pt x="30" y="122"/>
                </a:cubicBezTo>
                <a:cubicBezTo>
                  <a:pt x="34" y="125"/>
                  <a:pt x="38" y="127"/>
                  <a:pt x="43" y="127"/>
                </a:cubicBezTo>
                <a:cubicBezTo>
                  <a:pt x="49" y="127"/>
                  <a:pt x="54" y="124"/>
                  <a:pt x="57" y="121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22" y="69"/>
                  <a:pt x="130" y="66"/>
                  <a:pt x="137" y="60"/>
                </a:cubicBezTo>
                <a:cubicBezTo>
                  <a:pt x="150" y="47"/>
                  <a:pt x="150" y="26"/>
                  <a:pt x="137" y="13"/>
                </a:cubicBezTo>
                <a:close/>
                <a:moveTo>
                  <a:pt x="52" y="116"/>
                </a:moveTo>
                <a:cubicBezTo>
                  <a:pt x="50" y="118"/>
                  <a:pt x="47" y="120"/>
                  <a:pt x="43" y="120"/>
                </a:cubicBezTo>
                <a:cubicBezTo>
                  <a:pt x="36" y="120"/>
                  <a:pt x="30" y="114"/>
                  <a:pt x="30" y="106"/>
                </a:cubicBezTo>
                <a:cubicBezTo>
                  <a:pt x="30" y="103"/>
                  <a:pt x="31" y="99"/>
                  <a:pt x="34" y="97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50"/>
                  <a:pt x="85" y="56"/>
                  <a:pt x="89" y="60"/>
                </a:cubicBezTo>
                <a:cubicBezTo>
                  <a:pt x="94" y="64"/>
                  <a:pt x="99" y="67"/>
                  <a:pt x="105" y="69"/>
                </a:cubicBezTo>
                <a:lnTo>
                  <a:pt x="52" y="116"/>
                </a:lnTo>
                <a:close/>
                <a:moveTo>
                  <a:pt x="132" y="55"/>
                </a:moveTo>
                <a:cubicBezTo>
                  <a:pt x="122" y="66"/>
                  <a:pt x="105" y="66"/>
                  <a:pt x="94" y="55"/>
                </a:cubicBezTo>
                <a:cubicBezTo>
                  <a:pt x="84" y="45"/>
                  <a:pt x="84" y="28"/>
                  <a:pt x="94" y="18"/>
                </a:cubicBezTo>
                <a:cubicBezTo>
                  <a:pt x="105" y="7"/>
                  <a:pt x="122" y="7"/>
                  <a:pt x="132" y="18"/>
                </a:cubicBezTo>
                <a:cubicBezTo>
                  <a:pt x="142" y="28"/>
                  <a:pt x="142" y="45"/>
                  <a:pt x="132" y="5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3730761" y="1874148"/>
            <a:ext cx="339165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70" y="13"/>
                </a:moveTo>
                <a:cubicBezTo>
                  <a:pt x="65" y="13"/>
                  <a:pt x="60" y="18"/>
                  <a:pt x="60" y="23"/>
                </a:cubicBezTo>
                <a:cubicBezTo>
                  <a:pt x="60" y="29"/>
                  <a:pt x="65" y="33"/>
                  <a:pt x="70" y="33"/>
                </a:cubicBezTo>
                <a:cubicBezTo>
                  <a:pt x="76" y="33"/>
                  <a:pt x="80" y="29"/>
                  <a:pt x="80" y="23"/>
                </a:cubicBezTo>
                <a:cubicBezTo>
                  <a:pt x="80" y="18"/>
                  <a:pt x="76" y="13"/>
                  <a:pt x="70" y="13"/>
                </a:cubicBezTo>
                <a:close/>
                <a:moveTo>
                  <a:pt x="70" y="26"/>
                </a:moveTo>
                <a:cubicBezTo>
                  <a:pt x="68" y="26"/>
                  <a:pt x="67" y="25"/>
                  <a:pt x="67" y="23"/>
                </a:cubicBezTo>
                <a:cubicBezTo>
                  <a:pt x="67" y="21"/>
                  <a:pt x="68" y="20"/>
                  <a:pt x="70" y="20"/>
                </a:cubicBezTo>
                <a:cubicBezTo>
                  <a:pt x="72" y="20"/>
                  <a:pt x="74" y="21"/>
                  <a:pt x="74" y="23"/>
                </a:cubicBezTo>
                <a:cubicBezTo>
                  <a:pt x="74" y="25"/>
                  <a:pt x="72" y="26"/>
                  <a:pt x="70" y="26"/>
                </a:cubicBezTo>
                <a:close/>
                <a:moveTo>
                  <a:pt x="90" y="13"/>
                </a:moveTo>
                <a:cubicBezTo>
                  <a:pt x="88" y="13"/>
                  <a:pt x="87" y="15"/>
                  <a:pt x="87" y="16"/>
                </a:cubicBezTo>
                <a:cubicBezTo>
                  <a:pt x="87" y="18"/>
                  <a:pt x="88" y="20"/>
                  <a:pt x="90" y="20"/>
                </a:cubicBezTo>
                <a:cubicBezTo>
                  <a:pt x="92" y="20"/>
                  <a:pt x="94" y="18"/>
                  <a:pt x="94" y="16"/>
                </a:cubicBezTo>
                <a:cubicBezTo>
                  <a:pt x="94" y="15"/>
                  <a:pt x="92" y="13"/>
                  <a:pt x="90" y="13"/>
                </a:cubicBezTo>
                <a:close/>
                <a:moveTo>
                  <a:pt x="144" y="13"/>
                </a:moveTo>
                <a:cubicBezTo>
                  <a:pt x="143" y="13"/>
                  <a:pt x="143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6"/>
                  <a:pt x="101" y="0"/>
                  <a:pt x="9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3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101" y="93"/>
                  <a:pt x="107" y="87"/>
                  <a:pt x="107" y="80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3" y="80"/>
                  <a:pt x="143" y="80"/>
                  <a:pt x="144" y="80"/>
                </a:cubicBezTo>
                <a:cubicBezTo>
                  <a:pt x="146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3"/>
                  <a:pt x="144" y="13"/>
                </a:cubicBezTo>
                <a:close/>
                <a:moveTo>
                  <a:pt x="94" y="87"/>
                </a:move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4"/>
                  <a:pt x="97" y="87"/>
                  <a:pt x="94" y="87"/>
                </a:cubicBezTo>
                <a:close/>
                <a:moveTo>
                  <a:pt x="100" y="73"/>
                </a:moveTo>
                <a:cubicBezTo>
                  <a:pt x="7" y="73"/>
                  <a:pt x="7" y="73"/>
                  <a:pt x="7" y="7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7" y="6"/>
                  <a:pt x="100" y="9"/>
                  <a:pt x="100" y="13"/>
                </a:cubicBezTo>
                <a:lnTo>
                  <a:pt x="100" y="73"/>
                </a:lnTo>
                <a:close/>
                <a:moveTo>
                  <a:pt x="140" y="71"/>
                </a:moveTo>
                <a:cubicBezTo>
                  <a:pt x="107" y="54"/>
                  <a:pt x="107" y="54"/>
                  <a:pt x="107" y="54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40" y="22"/>
                  <a:pt x="140" y="22"/>
                  <a:pt x="140" y="22"/>
                </a:cubicBezTo>
                <a:lnTo>
                  <a:pt x="140" y="7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4744716" y="1874148"/>
            <a:ext cx="338457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36" y="73"/>
                </a:moveTo>
                <a:cubicBezTo>
                  <a:pt x="77" y="73"/>
                  <a:pt x="77" y="73"/>
                  <a:pt x="77" y="73"/>
                </a:cubicBezTo>
                <a:cubicBezTo>
                  <a:pt x="86" y="73"/>
                  <a:pt x="93" y="66"/>
                  <a:pt x="93" y="56"/>
                </a:cubicBezTo>
                <a:cubicBezTo>
                  <a:pt x="93" y="47"/>
                  <a:pt x="86" y="40"/>
                  <a:pt x="77" y="40"/>
                </a:cubicBezTo>
                <a:cubicBezTo>
                  <a:pt x="67" y="40"/>
                  <a:pt x="60" y="47"/>
                  <a:pt x="60" y="56"/>
                </a:cubicBezTo>
                <a:cubicBezTo>
                  <a:pt x="60" y="60"/>
                  <a:pt x="61" y="64"/>
                  <a:pt x="63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52" y="64"/>
                  <a:pt x="53" y="60"/>
                  <a:pt x="53" y="56"/>
                </a:cubicBezTo>
                <a:cubicBezTo>
                  <a:pt x="53" y="47"/>
                  <a:pt x="46" y="40"/>
                  <a:pt x="36" y="40"/>
                </a:cubicBezTo>
                <a:cubicBezTo>
                  <a:pt x="27" y="40"/>
                  <a:pt x="20" y="47"/>
                  <a:pt x="20" y="56"/>
                </a:cubicBezTo>
                <a:cubicBezTo>
                  <a:pt x="20" y="66"/>
                  <a:pt x="27" y="73"/>
                  <a:pt x="36" y="73"/>
                </a:cubicBezTo>
                <a:close/>
                <a:moveTo>
                  <a:pt x="77" y="46"/>
                </a:moveTo>
                <a:cubicBezTo>
                  <a:pt x="82" y="46"/>
                  <a:pt x="87" y="51"/>
                  <a:pt x="87" y="56"/>
                </a:cubicBezTo>
                <a:cubicBezTo>
                  <a:pt x="87" y="62"/>
                  <a:pt x="82" y="66"/>
                  <a:pt x="77" y="66"/>
                </a:cubicBezTo>
                <a:cubicBezTo>
                  <a:pt x="71" y="66"/>
                  <a:pt x="66" y="62"/>
                  <a:pt x="66" y="56"/>
                </a:cubicBezTo>
                <a:cubicBezTo>
                  <a:pt x="66" y="51"/>
                  <a:pt x="71" y="46"/>
                  <a:pt x="77" y="46"/>
                </a:cubicBezTo>
                <a:close/>
                <a:moveTo>
                  <a:pt x="36" y="46"/>
                </a:moveTo>
                <a:cubicBezTo>
                  <a:pt x="42" y="46"/>
                  <a:pt x="46" y="51"/>
                  <a:pt x="46" y="56"/>
                </a:cubicBezTo>
                <a:cubicBezTo>
                  <a:pt x="46" y="62"/>
                  <a:pt x="42" y="66"/>
                  <a:pt x="36" y="66"/>
                </a:cubicBezTo>
                <a:cubicBezTo>
                  <a:pt x="31" y="66"/>
                  <a:pt x="26" y="62"/>
                  <a:pt x="26" y="56"/>
                </a:cubicBezTo>
                <a:cubicBezTo>
                  <a:pt x="26" y="51"/>
                  <a:pt x="31" y="46"/>
                  <a:pt x="36" y="46"/>
                </a:cubicBezTo>
                <a:close/>
                <a:moveTo>
                  <a:pt x="143" y="13"/>
                </a:moveTo>
                <a:cubicBezTo>
                  <a:pt x="143" y="13"/>
                  <a:pt x="142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3" y="6"/>
                  <a:pt x="107" y="0"/>
                  <a:pt x="10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3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7" y="93"/>
                  <a:pt x="113" y="87"/>
                  <a:pt x="113" y="80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80"/>
                  <a:pt x="143" y="80"/>
                  <a:pt x="143" y="80"/>
                </a:cubicBezTo>
                <a:cubicBezTo>
                  <a:pt x="145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5" y="13"/>
                  <a:pt x="143" y="13"/>
                </a:cubicBezTo>
                <a:close/>
                <a:moveTo>
                  <a:pt x="107" y="80"/>
                </a:moveTo>
                <a:cubicBezTo>
                  <a:pt x="107" y="84"/>
                  <a:pt x="104" y="87"/>
                  <a:pt x="100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9" y="87"/>
                  <a:pt x="6" y="84"/>
                  <a:pt x="6" y="80"/>
                </a:cubicBezTo>
                <a:cubicBezTo>
                  <a:pt x="6" y="33"/>
                  <a:pt x="6" y="33"/>
                  <a:pt x="6" y="33"/>
                </a:cubicBezTo>
                <a:cubicBezTo>
                  <a:pt x="107" y="33"/>
                  <a:pt x="107" y="33"/>
                  <a:pt x="107" y="33"/>
                </a:cubicBezTo>
                <a:lnTo>
                  <a:pt x="107" y="80"/>
                </a:lnTo>
                <a:close/>
                <a:moveTo>
                  <a:pt x="107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00" y="6"/>
                  <a:pt x="100" y="6"/>
                  <a:pt x="100" y="6"/>
                </a:cubicBezTo>
                <a:cubicBezTo>
                  <a:pt x="104" y="6"/>
                  <a:pt x="107" y="9"/>
                  <a:pt x="107" y="13"/>
                </a:cubicBezTo>
                <a:lnTo>
                  <a:pt x="107" y="26"/>
                </a:lnTo>
                <a:close/>
                <a:moveTo>
                  <a:pt x="127" y="64"/>
                </a:moveTo>
                <a:cubicBezTo>
                  <a:pt x="113" y="58"/>
                  <a:pt x="113" y="58"/>
                  <a:pt x="113" y="58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27" y="28"/>
                  <a:pt x="127" y="28"/>
                  <a:pt x="127" y="28"/>
                </a:cubicBezTo>
                <a:lnTo>
                  <a:pt x="127" y="64"/>
                </a:lnTo>
                <a:close/>
                <a:moveTo>
                  <a:pt x="140" y="71"/>
                </a:moveTo>
                <a:cubicBezTo>
                  <a:pt x="133" y="68"/>
                  <a:pt x="133" y="68"/>
                  <a:pt x="133" y="68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40" y="22"/>
                  <a:pt x="140" y="22"/>
                  <a:pt x="140" y="22"/>
                </a:cubicBezTo>
                <a:lnTo>
                  <a:pt x="140" y="71"/>
                </a:lnTo>
                <a:close/>
                <a:moveTo>
                  <a:pt x="97" y="13"/>
                </a:moveTo>
                <a:cubicBezTo>
                  <a:pt x="95" y="13"/>
                  <a:pt x="93" y="15"/>
                  <a:pt x="93" y="16"/>
                </a:cubicBezTo>
                <a:cubicBezTo>
                  <a:pt x="93" y="18"/>
                  <a:pt x="95" y="20"/>
                  <a:pt x="97" y="20"/>
                </a:cubicBezTo>
                <a:cubicBezTo>
                  <a:pt x="98" y="20"/>
                  <a:pt x="100" y="18"/>
                  <a:pt x="100" y="16"/>
                </a:cubicBezTo>
                <a:cubicBezTo>
                  <a:pt x="100" y="15"/>
                  <a:pt x="98" y="13"/>
                  <a:pt x="97" y="13"/>
                </a:cubicBezTo>
                <a:close/>
                <a:moveTo>
                  <a:pt x="83" y="13"/>
                </a:moveTo>
                <a:cubicBezTo>
                  <a:pt x="81" y="13"/>
                  <a:pt x="80" y="15"/>
                  <a:pt x="80" y="16"/>
                </a:cubicBezTo>
                <a:cubicBezTo>
                  <a:pt x="80" y="18"/>
                  <a:pt x="81" y="20"/>
                  <a:pt x="83" y="20"/>
                </a:cubicBezTo>
                <a:cubicBezTo>
                  <a:pt x="85" y="20"/>
                  <a:pt x="87" y="18"/>
                  <a:pt x="87" y="16"/>
                </a:cubicBezTo>
                <a:cubicBezTo>
                  <a:pt x="87" y="15"/>
                  <a:pt x="85" y="13"/>
                  <a:pt x="83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5781328" y="1857154"/>
            <a:ext cx="338457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144" y="13"/>
                </a:moveTo>
                <a:cubicBezTo>
                  <a:pt x="143" y="13"/>
                  <a:pt x="143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8" y="27"/>
                  <a:pt x="107" y="28"/>
                  <a:pt x="107" y="30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7" y="64"/>
                  <a:pt x="108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3" y="80"/>
                  <a:pt x="143" y="80"/>
                  <a:pt x="144" y="80"/>
                </a:cubicBezTo>
                <a:cubicBezTo>
                  <a:pt x="146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3"/>
                  <a:pt x="144" y="13"/>
                </a:cubicBezTo>
                <a:close/>
                <a:moveTo>
                  <a:pt x="141" y="72"/>
                </a:moveTo>
                <a:cubicBezTo>
                  <a:pt x="114" y="61"/>
                  <a:pt x="114" y="61"/>
                  <a:pt x="114" y="61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41" y="21"/>
                  <a:pt x="141" y="21"/>
                  <a:pt x="141" y="21"/>
                </a:cubicBezTo>
                <a:lnTo>
                  <a:pt x="141" y="72"/>
                </a:lnTo>
                <a:close/>
                <a:moveTo>
                  <a:pt x="8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4" y="93"/>
                </a:cubicBezTo>
                <a:cubicBezTo>
                  <a:pt x="87" y="93"/>
                  <a:pt x="87" y="93"/>
                  <a:pt x="87" y="93"/>
                </a:cubicBezTo>
                <a:cubicBezTo>
                  <a:pt x="94" y="93"/>
                  <a:pt x="100" y="87"/>
                  <a:pt x="100" y="80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0" y="6"/>
                  <a:pt x="94" y="0"/>
                  <a:pt x="87" y="0"/>
                </a:cubicBezTo>
                <a:close/>
                <a:moveTo>
                  <a:pt x="94" y="80"/>
                </a:moveTo>
                <a:cubicBezTo>
                  <a:pt x="94" y="84"/>
                  <a:pt x="91" y="87"/>
                  <a:pt x="87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87" y="6"/>
                  <a:pt x="87" y="6"/>
                  <a:pt x="87" y="6"/>
                </a:cubicBezTo>
                <a:cubicBezTo>
                  <a:pt x="91" y="6"/>
                  <a:pt x="94" y="9"/>
                  <a:pt x="94" y="13"/>
                </a:cubicBezTo>
                <a:lnTo>
                  <a:pt x="94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1"/>
          <p:cNvSpPr/>
          <p:nvPr/>
        </p:nvSpPr>
        <p:spPr>
          <a:xfrm>
            <a:off x="6819357" y="1818919"/>
            <a:ext cx="339873" cy="307302"/>
          </a:xfrm>
          <a:custGeom>
            <a:avLst/>
            <a:gdLst/>
            <a:ahLst/>
            <a:cxnLst/>
            <a:rect l="l" t="t" r="r" b="b"/>
            <a:pathLst>
              <a:path w="147" h="133" extrusionOk="0">
                <a:moveTo>
                  <a:pt x="33" y="33"/>
                </a:moveTo>
                <a:cubicBezTo>
                  <a:pt x="37" y="33"/>
                  <a:pt x="40" y="30"/>
                  <a:pt x="40" y="26"/>
                </a:cubicBezTo>
                <a:cubicBezTo>
                  <a:pt x="40" y="23"/>
                  <a:pt x="37" y="20"/>
                  <a:pt x="33" y="20"/>
                </a:cubicBezTo>
                <a:cubicBezTo>
                  <a:pt x="30" y="20"/>
                  <a:pt x="27" y="23"/>
                  <a:pt x="27" y="26"/>
                </a:cubicBezTo>
                <a:cubicBezTo>
                  <a:pt x="27" y="30"/>
                  <a:pt x="30" y="33"/>
                  <a:pt x="33" y="33"/>
                </a:cubicBezTo>
                <a:close/>
                <a:moveTo>
                  <a:pt x="80" y="33"/>
                </a:moveTo>
                <a:cubicBezTo>
                  <a:pt x="84" y="33"/>
                  <a:pt x="87" y="30"/>
                  <a:pt x="87" y="26"/>
                </a:cubicBezTo>
                <a:cubicBezTo>
                  <a:pt x="87" y="23"/>
                  <a:pt x="84" y="20"/>
                  <a:pt x="80" y="20"/>
                </a:cubicBezTo>
                <a:cubicBezTo>
                  <a:pt x="76" y="20"/>
                  <a:pt x="73" y="23"/>
                  <a:pt x="73" y="26"/>
                </a:cubicBezTo>
                <a:cubicBezTo>
                  <a:pt x="73" y="30"/>
                  <a:pt x="76" y="33"/>
                  <a:pt x="80" y="33"/>
                </a:cubicBezTo>
                <a:close/>
                <a:moveTo>
                  <a:pt x="97" y="113"/>
                </a:moveTo>
                <a:cubicBezTo>
                  <a:pt x="17" y="113"/>
                  <a:pt x="17" y="113"/>
                  <a:pt x="17" y="113"/>
                </a:cubicBezTo>
                <a:cubicBezTo>
                  <a:pt x="15" y="113"/>
                  <a:pt x="13" y="115"/>
                  <a:pt x="13" y="117"/>
                </a:cubicBezTo>
                <a:cubicBezTo>
                  <a:pt x="13" y="118"/>
                  <a:pt x="15" y="120"/>
                  <a:pt x="17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9" y="120"/>
                  <a:pt x="100" y="118"/>
                  <a:pt x="100" y="117"/>
                </a:cubicBezTo>
                <a:cubicBezTo>
                  <a:pt x="100" y="115"/>
                  <a:pt x="99" y="113"/>
                  <a:pt x="97" y="113"/>
                </a:cubicBezTo>
                <a:close/>
                <a:moveTo>
                  <a:pt x="143" y="60"/>
                </a:moveTo>
                <a:cubicBezTo>
                  <a:pt x="143" y="60"/>
                  <a:pt x="142" y="60"/>
                  <a:pt x="142" y="60"/>
                </a:cubicBezTo>
                <a:cubicBezTo>
                  <a:pt x="142" y="60"/>
                  <a:pt x="142" y="60"/>
                  <a:pt x="142" y="60"/>
                </a:cubicBezTo>
                <a:cubicBezTo>
                  <a:pt x="113" y="72"/>
                  <a:pt x="113" y="72"/>
                  <a:pt x="113" y="72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52"/>
                  <a:pt x="107" y="46"/>
                  <a:pt x="100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103" y="42"/>
                  <a:pt x="107" y="34"/>
                  <a:pt x="107" y="26"/>
                </a:cubicBezTo>
                <a:cubicBezTo>
                  <a:pt x="107" y="12"/>
                  <a:pt x="95" y="0"/>
                  <a:pt x="80" y="0"/>
                </a:cubicBezTo>
                <a:cubicBezTo>
                  <a:pt x="70" y="0"/>
                  <a:pt x="61" y="5"/>
                  <a:pt x="57" y="13"/>
                </a:cubicBezTo>
                <a:cubicBezTo>
                  <a:pt x="52" y="5"/>
                  <a:pt x="43" y="0"/>
                  <a:pt x="33" y="0"/>
                </a:cubicBezTo>
                <a:cubicBezTo>
                  <a:pt x="18" y="0"/>
                  <a:pt x="6" y="12"/>
                  <a:pt x="6" y="26"/>
                </a:cubicBezTo>
                <a:cubicBezTo>
                  <a:pt x="6" y="34"/>
                  <a:pt x="10" y="42"/>
                  <a:pt x="1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6" y="46"/>
                  <a:pt x="0" y="52"/>
                  <a:pt x="0" y="6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7" y="133"/>
                  <a:pt x="113" y="127"/>
                  <a:pt x="113" y="120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42" y="120"/>
                  <a:pt x="142" y="120"/>
                  <a:pt x="142" y="120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2" y="120"/>
                  <a:pt x="143" y="120"/>
                  <a:pt x="143" y="120"/>
                </a:cubicBezTo>
                <a:cubicBezTo>
                  <a:pt x="145" y="120"/>
                  <a:pt x="147" y="118"/>
                  <a:pt x="147" y="117"/>
                </a:cubicBezTo>
                <a:cubicBezTo>
                  <a:pt x="147" y="63"/>
                  <a:pt x="147" y="63"/>
                  <a:pt x="147" y="63"/>
                </a:cubicBezTo>
                <a:cubicBezTo>
                  <a:pt x="147" y="61"/>
                  <a:pt x="145" y="60"/>
                  <a:pt x="143" y="60"/>
                </a:cubicBezTo>
                <a:close/>
                <a:moveTo>
                  <a:pt x="80" y="6"/>
                </a:moveTo>
                <a:cubicBezTo>
                  <a:pt x="91" y="6"/>
                  <a:pt x="100" y="15"/>
                  <a:pt x="100" y="26"/>
                </a:cubicBezTo>
                <a:cubicBezTo>
                  <a:pt x="100" y="37"/>
                  <a:pt x="91" y="46"/>
                  <a:pt x="80" y="46"/>
                </a:cubicBezTo>
                <a:cubicBezTo>
                  <a:pt x="69" y="46"/>
                  <a:pt x="60" y="37"/>
                  <a:pt x="60" y="26"/>
                </a:cubicBezTo>
                <a:cubicBezTo>
                  <a:pt x="60" y="15"/>
                  <a:pt x="69" y="6"/>
                  <a:pt x="80" y="6"/>
                </a:cubicBezTo>
                <a:close/>
                <a:moveTo>
                  <a:pt x="62" y="46"/>
                </a:moveTo>
                <a:cubicBezTo>
                  <a:pt x="51" y="46"/>
                  <a:pt x="51" y="46"/>
                  <a:pt x="51" y="46"/>
                </a:cubicBezTo>
                <a:cubicBezTo>
                  <a:pt x="53" y="44"/>
                  <a:pt x="55" y="42"/>
                  <a:pt x="57" y="39"/>
                </a:cubicBezTo>
                <a:cubicBezTo>
                  <a:pt x="58" y="42"/>
                  <a:pt x="60" y="44"/>
                  <a:pt x="62" y="46"/>
                </a:cubicBezTo>
                <a:close/>
                <a:moveTo>
                  <a:pt x="13" y="26"/>
                </a:moveTo>
                <a:cubicBezTo>
                  <a:pt x="13" y="15"/>
                  <a:pt x="22" y="6"/>
                  <a:pt x="33" y="6"/>
                </a:cubicBezTo>
                <a:cubicBezTo>
                  <a:pt x="44" y="6"/>
                  <a:pt x="53" y="15"/>
                  <a:pt x="53" y="26"/>
                </a:cubicBezTo>
                <a:cubicBezTo>
                  <a:pt x="53" y="37"/>
                  <a:pt x="44" y="46"/>
                  <a:pt x="33" y="46"/>
                </a:cubicBezTo>
                <a:cubicBezTo>
                  <a:pt x="22" y="46"/>
                  <a:pt x="13" y="37"/>
                  <a:pt x="13" y="26"/>
                </a:cubicBezTo>
                <a:close/>
                <a:moveTo>
                  <a:pt x="107" y="120"/>
                </a:moveTo>
                <a:cubicBezTo>
                  <a:pt x="107" y="124"/>
                  <a:pt x="104" y="127"/>
                  <a:pt x="100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9" y="127"/>
                  <a:pt x="6" y="124"/>
                  <a:pt x="6" y="120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56"/>
                  <a:pt x="9" y="53"/>
                  <a:pt x="13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4" y="53"/>
                  <a:pt x="107" y="56"/>
                  <a:pt x="107" y="60"/>
                </a:cubicBezTo>
                <a:lnTo>
                  <a:pt x="107" y="120"/>
                </a:lnTo>
                <a:close/>
                <a:moveTo>
                  <a:pt x="140" y="112"/>
                </a:moveTo>
                <a:cubicBezTo>
                  <a:pt x="113" y="101"/>
                  <a:pt x="113" y="101"/>
                  <a:pt x="113" y="101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40" y="68"/>
                  <a:pt x="140" y="68"/>
                  <a:pt x="140" y="68"/>
                </a:cubicBezTo>
                <a:lnTo>
                  <a:pt x="140" y="112"/>
                </a:lnTo>
                <a:close/>
                <a:moveTo>
                  <a:pt x="23" y="80"/>
                </a:moveTo>
                <a:cubicBezTo>
                  <a:pt x="29" y="80"/>
                  <a:pt x="33" y="75"/>
                  <a:pt x="33" y="70"/>
                </a:cubicBezTo>
                <a:cubicBezTo>
                  <a:pt x="33" y="64"/>
                  <a:pt x="29" y="60"/>
                  <a:pt x="23" y="60"/>
                </a:cubicBezTo>
                <a:cubicBezTo>
                  <a:pt x="18" y="60"/>
                  <a:pt x="13" y="64"/>
                  <a:pt x="13" y="70"/>
                </a:cubicBezTo>
                <a:cubicBezTo>
                  <a:pt x="13" y="75"/>
                  <a:pt x="18" y="80"/>
                  <a:pt x="23" y="80"/>
                </a:cubicBezTo>
                <a:close/>
                <a:moveTo>
                  <a:pt x="23" y="66"/>
                </a:moveTo>
                <a:cubicBezTo>
                  <a:pt x="25" y="66"/>
                  <a:pt x="27" y="68"/>
                  <a:pt x="27" y="70"/>
                </a:cubicBezTo>
                <a:cubicBezTo>
                  <a:pt x="27" y="72"/>
                  <a:pt x="25" y="73"/>
                  <a:pt x="23" y="73"/>
                </a:cubicBezTo>
                <a:cubicBezTo>
                  <a:pt x="21" y="73"/>
                  <a:pt x="20" y="72"/>
                  <a:pt x="20" y="70"/>
                </a:cubicBezTo>
                <a:cubicBezTo>
                  <a:pt x="20" y="68"/>
                  <a:pt x="21" y="66"/>
                  <a:pt x="23" y="66"/>
                </a:cubicBezTo>
                <a:close/>
                <a:moveTo>
                  <a:pt x="43" y="66"/>
                </a:moveTo>
                <a:cubicBezTo>
                  <a:pt x="45" y="66"/>
                  <a:pt x="47" y="65"/>
                  <a:pt x="47" y="63"/>
                </a:cubicBezTo>
                <a:cubicBezTo>
                  <a:pt x="47" y="61"/>
                  <a:pt x="45" y="60"/>
                  <a:pt x="43" y="60"/>
                </a:cubicBezTo>
                <a:cubicBezTo>
                  <a:pt x="41" y="60"/>
                  <a:pt x="40" y="61"/>
                  <a:pt x="40" y="63"/>
                </a:cubicBezTo>
                <a:cubicBezTo>
                  <a:pt x="40" y="65"/>
                  <a:pt x="41" y="66"/>
                  <a:pt x="43" y="6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1"/>
          <p:cNvSpPr/>
          <p:nvPr/>
        </p:nvSpPr>
        <p:spPr>
          <a:xfrm>
            <a:off x="7926777" y="1803341"/>
            <a:ext cx="184098" cy="338457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40" y="137"/>
                </a:moveTo>
                <a:cubicBezTo>
                  <a:pt x="42" y="137"/>
                  <a:pt x="43" y="135"/>
                  <a:pt x="43" y="134"/>
                </a:cubicBezTo>
                <a:cubicBezTo>
                  <a:pt x="43" y="132"/>
                  <a:pt x="42" y="130"/>
                  <a:pt x="40" y="130"/>
                </a:cubicBezTo>
                <a:cubicBezTo>
                  <a:pt x="38" y="130"/>
                  <a:pt x="37" y="132"/>
                  <a:pt x="37" y="134"/>
                </a:cubicBezTo>
                <a:cubicBezTo>
                  <a:pt x="37" y="135"/>
                  <a:pt x="38" y="137"/>
                  <a:pt x="40" y="137"/>
                </a:cubicBezTo>
                <a:close/>
                <a:moveTo>
                  <a:pt x="67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67" y="147"/>
                  <a:pt x="67" y="147"/>
                  <a:pt x="67" y="147"/>
                </a:cubicBezTo>
                <a:cubicBezTo>
                  <a:pt x="74" y="147"/>
                  <a:pt x="80" y="141"/>
                  <a:pt x="80" y="134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6"/>
                  <a:pt x="74" y="0"/>
                  <a:pt x="67" y="0"/>
                </a:cubicBezTo>
                <a:close/>
                <a:moveTo>
                  <a:pt x="73" y="134"/>
                </a:moveTo>
                <a:cubicBezTo>
                  <a:pt x="73" y="137"/>
                  <a:pt x="70" y="140"/>
                  <a:pt x="6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127"/>
                  <a:pt x="6" y="127"/>
                  <a:pt x="6" y="127"/>
                </a:cubicBezTo>
                <a:cubicBezTo>
                  <a:pt x="73" y="127"/>
                  <a:pt x="73" y="127"/>
                  <a:pt x="73" y="127"/>
                </a:cubicBezTo>
                <a:lnTo>
                  <a:pt x="73" y="134"/>
                </a:lnTo>
                <a:close/>
                <a:moveTo>
                  <a:pt x="73" y="120"/>
                </a:moveTo>
                <a:cubicBezTo>
                  <a:pt x="6" y="120"/>
                  <a:pt x="6" y="120"/>
                  <a:pt x="6" y="120"/>
                </a:cubicBezTo>
                <a:cubicBezTo>
                  <a:pt x="6" y="27"/>
                  <a:pt x="6" y="27"/>
                  <a:pt x="6" y="27"/>
                </a:cubicBezTo>
                <a:cubicBezTo>
                  <a:pt x="73" y="27"/>
                  <a:pt x="73" y="27"/>
                  <a:pt x="73" y="27"/>
                </a:cubicBezTo>
                <a:lnTo>
                  <a:pt x="73" y="120"/>
                </a:lnTo>
                <a:close/>
                <a:moveTo>
                  <a:pt x="73" y="20"/>
                </a:moveTo>
                <a:cubicBezTo>
                  <a:pt x="6" y="20"/>
                  <a:pt x="6" y="20"/>
                  <a:pt x="6" y="2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70" y="7"/>
                  <a:pt x="73" y="10"/>
                  <a:pt x="73" y="13"/>
                </a:cubicBezTo>
                <a:lnTo>
                  <a:pt x="73" y="20"/>
                </a:lnTo>
                <a:close/>
                <a:moveTo>
                  <a:pt x="43" y="10"/>
                </a:move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3" y="11"/>
                  <a:pt x="33" y="13"/>
                </a:cubicBezTo>
                <a:cubicBezTo>
                  <a:pt x="33" y="15"/>
                  <a:pt x="35" y="17"/>
                  <a:pt x="37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5" y="17"/>
                  <a:pt x="47" y="15"/>
                  <a:pt x="47" y="13"/>
                </a:cubicBezTo>
                <a:cubicBezTo>
                  <a:pt x="47" y="11"/>
                  <a:pt x="45" y="10"/>
                  <a:pt x="43" y="1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1"/>
          <p:cNvSpPr/>
          <p:nvPr/>
        </p:nvSpPr>
        <p:spPr>
          <a:xfrm>
            <a:off x="8915949" y="1811838"/>
            <a:ext cx="246408" cy="338457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50" y="17"/>
                </a:moveTo>
                <a:cubicBezTo>
                  <a:pt x="57" y="17"/>
                  <a:pt x="57" y="17"/>
                  <a:pt x="57" y="17"/>
                </a:cubicBezTo>
                <a:cubicBezTo>
                  <a:pt x="59" y="17"/>
                  <a:pt x="60" y="15"/>
                  <a:pt x="60" y="13"/>
                </a:cubicBezTo>
                <a:cubicBezTo>
                  <a:pt x="60" y="11"/>
                  <a:pt x="59" y="10"/>
                  <a:pt x="57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48" y="10"/>
                  <a:pt x="47" y="11"/>
                  <a:pt x="47" y="13"/>
                </a:cubicBezTo>
                <a:cubicBezTo>
                  <a:pt x="47" y="15"/>
                  <a:pt x="48" y="17"/>
                  <a:pt x="50" y="17"/>
                </a:cubicBezTo>
                <a:close/>
                <a:moveTo>
                  <a:pt x="9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101" y="147"/>
                  <a:pt x="107" y="141"/>
                  <a:pt x="107" y="13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6"/>
                  <a:pt x="101" y="0"/>
                  <a:pt x="93" y="0"/>
                </a:cubicBezTo>
                <a:close/>
                <a:moveTo>
                  <a:pt x="100" y="134"/>
                </a:moveTo>
                <a:cubicBezTo>
                  <a:pt x="100" y="137"/>
                  <a:pt x="97" y="140"/>
                  <a:pt x="9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7" y="7"/>
                  <a:pt x="100" y="10"/>
                  <a:pt x="100" y="13"/>
                </a:cubicBezTo>
                <a:lnTo>
                  <a:pt x="100" y="134"/>
                </a:lnTo>
                <a:close/>
                <a:moveTo>
                  <a:pt x="53" y="130"/>
                </a:moveTo>
                <a:cubicBezTo>
                  <a:pt x="52" y="130"/>
                  <a:pt x="50" y="132"/>
                  <a:pt x="50" y="134"/>
                </a:cubicBezTo>
                <a:cubicBezTo>
                  <a:pt x="50" y="135"/>
                  <a:pt x="52" y="137"/>
                  <a:pt x="53" y="137"/>
                </a:cubicBezTo>
                <a:cubicBezTo>
                  <a:pt x="55" y="137"/>
                  <a:pt x="57" y="135"/>
                  <a:pt x="57" y="134"/>
                </a:cubicBezTo>
                <a:cubicBezTo>
                  <a:pt x="57" y="132"/>
                  <a:pt x="55" y="130"/>
                  <a:pt x="53" y="130"/>
                </a:cubicBezTo>
                <a:close/>
                <a:moveTo>
                  <a:pt x="13" y="127"/>
                </a:moveTo>
                <a:cubicBezTo>
                  <a:pt x="93" y="127"/>
                  <a:pt x="93" y="127"/>
                  <a:pt x="93" y="127"/>
                </a:cubicBezTo>
                <a:cubicBezTo>
                  <a:pt x="93" y="20"/>
                  <a:pt x="93" y="20"/>
                  <a:pt x="93" y="20"/>
                </a:cubicBezTo>
                <a:cubicBezTo>
                  <a:pt x="13" y="20"/>
                  <a:pt x="13" y="20"/>
                  <a:pt x="13" y="20"/>
                </a:cubicBezTo>
                <a:lnTo>
                  <a:pt x="13" y="127"/>
                </a:lnTo>
                <a:close/>
                <a:moveTo>
                  <a:pt x="20" y="27"/>
                </a:moveTo>
                <a:cubicBezTo>
                  <a:pt x="87" y="27"/>
                  <a:pt x="87" y="27"/>
                  <a:pt x="87" y="27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20" y="120"/>
                  <a:pt x="20" y="120"/>
                  <a:pt x="20" y="120"/>
                </a:cubicBezTo>
                <a:lnTo>
                  <a:pt x="20" y="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41"/>
          <p:cNvSpPr/>
          <p:nvPr/>
        </p:nvSpPr>
        <p:spPr>
          <a:xfrm>
            <a:off x="9906537" y="1857862"/>
            <a:ext cx="339165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147" y="102"/>
                </a:moveTo>
                <a:cubicBezTo>
                  <a:pt x="147" y="102"/>
                  <a:pt x="147" y="102"/>
                  <a:pt x="147" y="102"/>
                </a:cubicBezTo>
                <a:cubicBezTo>
                  <a:pt x="134" y="82"/>
                  <a:pt x="134" y="82"/>
                  <a:pt x="134" y="82"/>
                </a:cubicBezTo>
                <a:cubicBezTo>
                  <a:pt x="134" y="81"/>
                  <a:pt x="134" y="81"/>
                  <a:pt x="134" y="80"/>
                </a:cubicBezTo>
                <a:cubicBezTo>
                  <a:pt x="134" y="7"/>
                  <a:pt x="134" y="7"/>
                  <a:pt x="134" y="7"/>
                </a:cubicBezTo>
                <a:cubicBezTo>
                  <a:pt x="134" y="3"/>
                  <a:pt x="131" y="0"/>
                  <a:pt x="12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4" y="3"/>
                  <a:pt x="14" y="7"/>
                </a:cubicBezTo>
                <a:cubicBezTo>
                  <a:pt x="14" y="80"/>
                  <a:pt x="14" y="80"/>
                  <a:pt x="14" y="80"/>
                </a:cubicBezTo>
                <a:cubicBezTo>
                  <a:pt x="14" y="81"/>
                  <a:pt x="14" y="81"/>
                  <a:pt x="14" y="82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0" y="103"/>
                  <a:pt x="0" y="104"/>
                </a:cubicBezTo>
                <a:cubicBezTo>
                  <a:pt x="0" y="105"/>
                  <a:pt x="2" y="107"/>
                  <a:pt x="4" y="107"/>
                </a:cubicBezTo>
                <a:cubicBezTo>
                  <a:pt x="144" y="107"/>
                  <a:pt x="144" y="107"/>
                  <a:pt x="144" y="107"/>
                </a:cubicBezTo>
                <a:cubicBezTo>
                  <a:pt x="146" y="107"/>
                  <a:pt x="147" y="105"/>
                  <a:pt x="147" y="104"/>
                </a:cubicBezTo>
                <a:cubicBezTo>
                  <a:pt x="147" y="103"/>
                  <a:pt x="147" y="102"/>
                  <a:pt x="147" y="102"/>
                </a:cubicBezTo>
                <a:close/>
                <a:moveTo>
                  <a:pt x="21" y="7"/>
                </a:moveTo>
                <a:cubicBezTo>
                  <a:pt x="127" y="7"/>
                  <a:pt x="127" y="7"/>
                  <a:pt x="127" y="7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21" y="80"/>
                  <a:pt x="21" y="80"/>
                  <a:pt x="21" y="80"/>
                </a:cubicBezTo>
                <a:lnTo>
                  <a:pt x="21" y="7"/>
                </a:lnTo>
                <a:close/>
                <a:moveTo>
                  <a:pt x="10" y="100"/>
                </a:moveTo>
                <a:cubicBezTo>
                  <a:pt x="19" y="87"/>
                  <a:pt x="19" y="87"/>
                  <a:pt x="19" y="87"/>
                </a:cubicBezTo>
                <a:cubicBezTo>
                  <a:pt x="20" y="87"/>
                  <a:pt x="20" y="87"/>
                  <a:pt x="21" y="87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38" y="100"/>
                  <a:pt x="138" y="100"/>
                  <a:pt x="138" y="100"/>
                </a:cubicBezTo>
                <a:lnTo>
                  <a:pt x="1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41"/>
          <p:cNvSpPr/>
          <p:nvPr/>
        </p:nvSpPr>
        <p:spPr>
          <a:xfrm>
            <a:off x="10953771" y="1828832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1"/>
                  <a:pt x="6" y="127"/>
                  <a:pt x="13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2"/>
                  <a:pt x="47" y="144"/>
                </a:cubicBezTo>
                <a:cubicBezTo>
                  <a:pt x="47" y="145"/>
                  <a:pt x="48" y="147"/>
                  <a:pt x="50" y="147"/>
                </a:cubicBezTo>
                <a:cubicBezTo>
                  <a:pt x="97" y="147"/>
                  <a:pt x="97" y="147"/>
                  <a:pt x="97" y="147"/>
                </a:cubicBezTo>
                <a:cubicBezTo>
                  <a:pt x="99" y="147"/>
                  <a:pt x="100" y="145"/>
                  <a:pt x="100" y="144"/>
                </a:cubicBezTo>
                <a:cubicBezTo>
                  <a:pt x="100" y="142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134" y="127"/>
                  <a:pt x="134" y="127"/>
                  <a:pt x="134" y="127"/>
                </a:cubicBezTo>
                <a:cubicBezTo>
                  <a:pt x="141" y="127"/>
                  <a:pt x="147" y="121"/>
                  <a:pt x="147" y="114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6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80" y="127"/>
                  <a:pt x="80" y="127"/>
                  <a:pt x="80" y="127"/>
                </a:cubicBezTo>
                <a:lnTo>
                  <a:pt x="80" y="140"/>
                </a:lnTo>
                <a:close/>
                <a:moveTo>
                  <a:pt x="140" y="114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4"/>
                </a:cubicBezTo>
                <a:cubicBezTo>
                  <a:pt x="7" y="107"/>
                  <a:pt x="7" y="107"/>
                  <a:pt x="7" y="107"/>
                </a:cubicBezTo>
                <a:cubicBezTo>
                  <a:pt x="140" y="107"/>
                  <a:pt x="140" y="107"/>
                  <a:pt x="140" y="107"/>
                </a:cubicBezTo>
                <a:lnTo>
                  <a:pt x="140" y="114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134" y="7"/>
                  <a:pt x="134" y="7"/>
                  <a:pt x="134" y="7"/>
                </a:cubicBezTo>
                <a:cubicBezTo>
                  <a:pt x="137" y="7"/>
                  <a:pt x="140" y="10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1"/>
          <p:cNvSpPr/>
          <p:nvPr/>
        </p:nvSpPr>
        <p:spPr>
          <a:xfrm>
            <a:off x="1637710" y="2774103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91" y="70"/>
                </a:moveTo>
                <a:cubicBezTo>
                  <a:pt x="86" y="68"/>
                  <a:pt x="86" y="68"/>
                  <a:pt x="86" y="68"/>
                </a:cubicBezTo>
                <a:cubicBezTo>
                  <a:pt x="91" y="65"/>
                  <a:pt x="94" y="59"/>
                  <a:pt x="94" y="53"/>
                </a:cubicBezTo>
                <a:cubicBezTo>
                  <a:pt x="94" y="45"/>
                  <a:pt x="89" y="38"/>
                  <a:pt x="81" y="35"/>
                </a:cubicBezTo>
                <a:cubicBezTo>
                  <a:pt x="80" y="41"/>
                  <a:pt x="80" y="41"/>
                  <a:pt x="80" y="41"/>
                </a:cubicBezTo>
                <a:cubicBezTo>
                  <a:pt x="84" y="43"/>
                  <a:pt x="87" y="48"/>
                  <a:pt x="87" y="53"/>
                </a:cubicBezTo>
                <a:cubicBezTo>
                  <a:pt x="87" y="57"/>
                  <a:pt x="85" y="61"/>
                  <a:pt x="82" y="63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6"/>
                  <a:pt x="84" y="55"/>
                  <a:pt x="83" y="54"/>
                </a:cubicBezTo>
                <a:cubicBezTo>
                  <a:pt x="82" y="52"/>
                  <a:pt x="80" y="52"/>
                  <a:pt x="79" y="53"/>
                </a:cubicBezTo>
                <a:cubicBezTo>
                  <a:pt x="78" y="53"/>
                  <a:pt x="77" y="54"/>
                  <a:pt x="77" y="55"/>
                </a:cubicBezTo>
                <a:cubicBezTo>
                  <a:pt x="74" y="69"/>
                  <a:pt x="74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70"/>
                  <a:pt x="74" y="71"/>
                </a:cubicBezTo>
                <a:cubicBezTo>
                  <a:pt x="74" y="72"/>
                  <a:pt x="75" y="72"/>
                  <a:pt x="76" y="73"/>
                </a:cubicBezTo>
                <a:cubicBezTo>
                  <a:pt x="76" y="73"/>
                  <a:pt x="76" y="73"/>
                  <a:pt x="76" y="73"/>
                </a:cubicBezTo>
                <a:cubicBezTo>
                  <a:pt x="76" y="73"/>
                  <a:pt x="76" y="73"/>
                  <a:pt x="76" y="73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7"/>
                  <a:pt x="91" y="76"/>
                  <a:pt x="92" y="76"/>
                </a:cubicBezTo>
                <a:cubicBezTo>
                  <a:pt x="94" y="75"/>
                  <a:pt x="94" y="73"/>
                  <a:pt x="93" y="71"/>
                </a:cubicBezTo>
                <a:cubicBezTo>
                  <a:pt x="93" y="71"/>
                  <a:pt x="92" y="70"/>
                  <a:pt x="91" y="70"/>
                </a:cubicBezTo>
                <a:close/>
                <a:moveTo>
                  <a:pt x="73" y="35"/>
                </a:moveTo>
                <a:cubicBezTo>
                  <a:pt x="73" y="34"/>
                  <a:pt x="72" y="34"/>
                  <a:pt x="71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58" y="30"/>
                  <a:pt x="58" y="30"/>
                  <a:pt x="58" y="30"/>
                </a:cubicBezTo>
                <a:cubicBezTo>
                  <a:pt x="57" y="29"/>
                  <a:pt x="56" y="30"/>
                  <a:pt x="55" y="30"/>
                </a:cubicBezTo>
                <a:cubicBezTo>
                  <a:pt x="53" y="31"/>
                  <a:pt x="53" y="33"/>
                  <a:pt x="54" y="35"/>
                </a:cubicBezTo>
                <a:cubicBezTo>
                  <a:pt x="54" y="35"/>
                  <a:pt x="55" y="36"/>
                  <a:pt x="56" y="36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41"/>
                  <a:pt x="53" y="47"/>
                  <a:pt x="53" y="53"/>
                </a:cubicBezTo>
                <a:cubicBezTo>
                  <a:pt x="53" y="61"/>
                  <a:pt x="59" y="68"/>
                  <a:pt x="66" y="71"/>
                </a:cubicBezTo>
                <a:cubicBezTo>
                  <a:pt x="68" y="65"/>
                  <a:pt x="68" y="65"/>
                  <a:pt x="68" y="65"/>
                </a:cubicBezTo>
                <a:cubicBezTo>
                  <a:pt x="63" y="63"/>
                  <a:pt x="60" y="58"/>
                  <a:pt x="60" y="53"/>
                </a:cubicBezTo>
                <a:cubicBezTo>
                  <a:pt x="60" y="49"/>
                  <a:pt x="62" y="45"/>
                  <a:pt x="65" y="42"/>
                </a:cubicBezTo>
                <a:cubicBezTo>
                  <a:pt x="64" y="49"/>
                  <a:pt x="64" y="49"/>
                  <a:pt x="64" y="49"/>
                </a:cubicBezTo>
                <a:cubicBezTo>
                  <a:pt x="63" y="50"/>
                  <a:pt x="63" y="51"/>
                  <a:pt x="64" y="52"/>
                </a:cubicBezTo>
                <a:cubicBezTo>
                  <a:pt x="65" y="54"/>
                  <a:pt x="67" y="54"/>
                  <a:pt x="68" y="53"/>
                </a:cubicBezTo>
                <a:cubicBezTo>
                  <a:pt x="69" y="53"/>
                  <a:pt x="70" y="52"/>
                  <a:pt x="70" y="51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6"/>
                  <a:pt x="73" y="35"/>
                </a:cubicBezTo>
                <a:close/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1"/>
          <p:cNvSpPr/>
          <p:nvPr/>
        </p:nvSpPr>
        <p:spPr>
          <a:xfrm>
            <a:off x="2685652" y="2774103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6" y="60"/>
                </a:moveTo>
                <a:cubicBezTo>
                  <a:pt x="85" y="60"/>
                  <a:pt x="85" y="60"/>
                  <a:pt x="84" y="61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28"/>
                  <a:pt x="75" y="26"/>
                  <a:pt x="73" y="26"/>
                </a:cubicBezTo>
                <a:cubicBezTo>
                  <a:pt x="71" y="26"/>
                  <a:pt x="70" y="28"/>
                  <a:pt x="70" y="30"/>
                </a:cubicBezTo>
                <a:cubicBezTo>
                  <a:pt x="70" y="68"/>
                  <a:pt x="70" y="68"/>
                  <a:pt x="70" y="68"/>
                </a:cubicBezTo>
                <a:cubicBezTo>
                  <a:pt x="62" y="61"/>
                  <a:pt x="62" y="61"/>
                  <a:pt x="62" y="61"/>
                </a:cubicBezTo>
                <a:cubicBezTo>
                  <a:pt x="61" y="60"/>
                  <a:pt x="61" y="60"/>
                  <a:pt x="60" y="60"/>
                </a:cubicBezTo>
                <a:cubicBezTo>
                  <a:pt x="58" y="60"/>
                  <a:pt x="56" y="61"/>
                  <a:pt x="56" y="63"/>
                </a:cubicBezTo>
                <a:cubicBezTo>
                  <a:pt x="56" y="64"/>
                  <a:pt x="57" y="65"/>
                  <a:pt x="57" y="65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9"/>
                  <a:pt x="72" y="80"/>
                  <a:pt x="73" y="80"/>
                </a:cubicBezTo>
                <a:cubicBezTo>
                  <a:pt x="74" y="80"/>
                  <a:pt x="75" y="79"/>
                  <a:pt x="75" y="79"/>
                </a:cubicBez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90" y="64"/>
                  <a:pt x="90" y="63"/>
                </a:cubicBezTo>
                <a:cubicBezTo>
                  <a:pt x="90" y="61"/>
                  <a:pt x="88" y="60"/>
                  <a:pt x="86" y="60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6" y="141"/>
                  <a:pt x="46" y="143"/>
                </a:cubicBezTo>
                <a:cubicBezTo>
                  <a:pt x="46" y="145"/>
                  <a:pt x="48" y="146"/>
                  <a:pt x="50" y="146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8" y="146"/>
                  <a:pt x="100" y="145"/>
                  <a:pt x="100" y="143"/>
                </a:cubicBezTo>
                <a:cubicBezTo>
                  <a:pt x="100" y="141"/>
                  <a:pt x="98" y="140"/>
                  <a:pt x="96" y="140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80" y="140"/>
                </a:moveTo>
                <a:cubicBezTo>
                  <a:pt x="66" y="140"/>
                  <a:pt x="66" y="140"/>
                  <a:pt x="66" y="140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06"/>
                  <a:pt x="6" y="106"/>
                  <a:pt x="6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6" y="100"/>
                  <a:pt x="6" y="100"/>
                  <a:pt x="6" y="10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1"/>
          <p:cNvSpPr/>
          <p:nvPr/>
        </p:nvSpPr>
        <p:spPr>
          <a:xfrm>
            <a:off x="3722264" y="2774103"/>
            <a:ext cx="339165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6" y="27"/>
                </a:moveTo>
                <a:cubicBezTo>
                  <a:pt x="75" y="27"/>
                  <a:pt x="75" y="26"/>
                  <a:pt x="74" y="26"/>
                </a:cubicBezTo>
                <a:cubicBezTo>
                  <a:pt x="73" y="26"/>
                  <a:pt x="72" y="27"/>
                  <a:pt x="71" y="27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1"/>
                  <a:pt x="57" y="42"/>
                  <a:pt x="57" y="43"/>
                </a:cubicBezTo>
                <a:cubicBezTo>
                  <a:pt x="57" y="45"/>
                  <a:pt x="58" y="46"/>
                  <a:pt x="60" y="46"/>
                </a:cubicBezTo>
                <a:cubicBezTo>
                  <a:pt x="61" y="46"/>
                  <a:pt x="62" y="46"/>
                  <a:pt x="63" y="45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76"/>
                  <a:pt x="70" y="76"/>
                  <a:pt x="70" y="76"/>
                </a:cubicBezTo>
                <a:cubicBezTo>
                  <a:pt x="70" y="78"/>
                  <a:pt x="72" y="80"/>
                  <a:pt x="74" y="80"/>
                </a:cubicBezTo>
                <a:cubicBezTo>
                  <a:pt x="75" y="80"/>
                  <a:pt x="77" y="78"/>
                  <a:pt x="77" y="76"/>
                </a:cubicBezTo>
                <a:cubicBezTo>
                  <a:pt x="77" y="38"/>
                  <a:pt x="77" y="38"/>
                  <a:pt x="77" y="38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6" y="46"/>
                  <a:pt x="87" y="46"/>
                </a:cubicBezTo>
                <a:cubicBezTo>
                  <a:pt x="89" y="46"/>
                  <a:pt x="90" y="45"/>
                  <a:pt x="90" y="43"/>
                </a:cubicBezTo>
                <a:cubicBezTo>
                  <a:pt x="90" y="42"/>
                  <a:pt x="90" y="41"/>
                  <a:pt x="89" y="41"/>
                </a:cubicBezTo>
                <a:lnTo>
                  <a:pt x="76" y="27"/>
                </a:lnTo>
                <a:close/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41"/>
          <p:cNvSpPr/>
          <p:nvPr/>
        </p:nvSpPr>
        <p:spPr>
          <a:xfrm>
            <a:off x="4736219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6" y="141"/>
                  <a:pt x="46" y="143"/>
                </a:cubicBezTo>
                <a:cubicBezTo>
                  <a:pt x="46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8" y="146"/>
                  <a:pt x="100" y="145"/>
                  <a:pt x="100" y="143"/>
                </a:cubicBezTo>
                <a:cubicBezTo>
                  <a:pt x="100" y="141"/>
                  <a:pt x="98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80" y="140"/>
                </a:moveTo>
                <a:cubicBezTo>
                  <a:pt x="66" y="140"/>
                  <a:pt x="66" y="140"/>
                  <a:pt x="66" y="140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06"/>
                  <a:pt x="6" y="106"/>
                  <a:pt x="6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6" y="100"/>
                  <a:pt x="6" y="100"/>
                  <a:pt x="6" y="10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  <a:moveTo>
                  <a:pt x="97" y="50"/>
                </a:moveTo>
                <a:cubicBezTo>
                  <a:pt x="58" y="50"/>
                  <a:pt x="58" y="50"/>
                  <a:pt x="58" y="50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1"/>
                  <a:pt x="66" y="41"/>
                  <a:pt x="66" y="40"/>
                </a:cubicBezTo>
                <a:cubicBezTo>
                  <a:pt x="66" y="38"/>
                  <a:pt x="65" y="36"/>
                  <a:pt x="63" y="36"/>
                </a:cubicBezTo>
                <a:cubicBezTo>
                  <a:pt x="62" y="36"/>
                  <a:pt x="61" y="37"/>
                  <a:pt x="61" y="37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2"/>
                  <a:pt x="46" y="53"/>
                </a:cubicBezTo>
                <a:cubicBezTo>
                  <a:pt x="46" y="54"/>
                  <a:pt x="47" y="55"/>
                  <a:pt x="47" y="55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2" y="70"/>
                  <a:pt x="63" y="70"/>
                </a:cubicBezTo>
                <a:cubicBezTo>
                  <a:pt x="65" y="70"/>
                  <a:pt x="66" y="68"/>
                  <a:pt x="66" y="66"/>
                </a:cubicBezTo>
                <a:cubicBezTo>
                  <a:pt x="66" y="65"/>
                  <a:pt x="66" y="65"/>
                  <a:pt x="66" y="64"/>
                </a:cubicBezTo>
                <a:cubicBezTo>
                  <a:pt x="58" y="56"/>
                  <a:pt x="58" y="56"/>
                  <a:pt x="58" y="56"/>
                </a:cubicBezTo>
                <a:cubicBezTo>
                  <a:pt x="97" y="56"/>
                  <a:pt x="97" y="56"/>
                  <a:pt x="97" y="56"/>
                </a:cubicBezTo>
                <a:cubicBezTo>
                  <a:pt x="98" y="56"/>
                  <a:pt x="100" y="55"/>
                  <a:pt x="100" y="53"/>
                </a:cubicBezTo>
                <a:cubicBezTo>
                  <a:pt x="100" y="51"/>
                  <a:pt x="98" y="50"/>
                  <a:pt x="97" y="5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41"/>
          <p:cNvSpPr/>
          <p:nvPr/>
        </p:nvSpPr>
        <p:spPr>
          <a:xfrm>
            <a:off x="5767875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99" y="51"/>
                </a:moveTo>
                <a:cubicBezTo>
                  <a:pt x="86" y="37"/>
                  <a:pt x="86" y="37"/>
                  <a:pt x="86" y="37"/>
                </a:cubicBezTo>
                <a:cubicBezTo>
                  <a:pt x="85" y="37"/>
                  <a:pt x="85" y="36"/>
                  <a:pt x="84" y="36"/>
                </a:cubicBezTo>
                <a:cubicBezTo>
                  <a:pt x="82" y="36"/>
                  <a:pt x="80" y="38"/>
                  <a:pt x="80" y="40"/>
                </a:cubicBezTo>
                <a:cubicBezTo>
                  <a:pt x="80" y="41"/>
                  <a:pt x="81" y="41"/>
                  <a:pt x="81" y="42"/>
                </a:cubicBezTo>
                <a:cubicBezTo>
                  <a:pt x="89" y="50"/>
                  <a:pt x="89" y="50"/>
                  <a:pt x="8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8" y="50"/>
                  <a:pt x="47" y="51"/>
                  <a:pt x="47" y="53"/>
                </a:cubicBezTo>
                <a:cubicBezTo>
                  <a:pt x="47" y="55"/>
                  <a:pt x="48" y="56"/>
                  <a:pt x="50" y="56"/>
                </a:cubicBezTo>
                <a:cubicBezTo>
                  <a:pt x="89" y="56"/>
                  <a:pt x="89" y="56"/>
                  <a:pt x="89" y="56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65"/>
                  <a:pt x="80" y="65"/>
                  <a:pt x="80" y="66"/>
                </a:cubicBezTo>
                <a:cubicBezTo>
                  <a:pt x="80" y="68"/>
                  <a:pt x="82" y="70"/>
                  <a:pt x="84" y="70"/>
                </a:cubicBezTo>
                <a:cubicBezTo>
                  <a:pt x="85" y="70"/>
                  <a:pt x="85" y="69"/>
                  <a:pt x="86" y="69"/>
                </a:cubicBezTo>
                <a:cubicBezTo>
                  <a:pt x="99" y="55"/>
                  <a:pt x="99" y="55"/>
                  <a:pt x="99" y="55"/>
                </a:cubicBezTo>
                <a:cubicBezTo>
                  <a:pt x="100" y="55"/>
                  <a:pt x="100" y="54"/>
                  <a:pt x="100" y="53"/>
                </a:cubicBezTo>
                <a:cubicBezTo>
                  <a:pt x="100" y="52"/>
                  <a:pt x="100" y="51"/>
                  <a:pt x="99" y="51"/>
                </a:cubicBezTo>
                <a:close/>
                <a:moveTo>
                  <a:pt x="134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4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1" y="113"/>
                </a:moveTo>
                <a:cubicBezTo>
                  <a:pt x="141" y="117"/>
                  <a:pt x="138" y="120"/>
                  <a:pt x="134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1" y="106"/>
                  <a:pt x="141" y="106"/>
                  <a:pt x="141" y="106"/>
                </a:cubicBezTo>
                <a:lnTo>
                  <a:pt x="141" y="113"/>
                </a:lnTo>
                <a:close/>
                <a:moveTo>
                  <a:pt x="141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8" y="6"/>
                  <a:pt x="141" y="9"/>
                  <a:pt x="141" y="13"/>
                </a:cubicBezTo>
                <a:lnTo>
                  <a:pt x="141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41"/>
          <p:cNvSpPr/>
          <p:nvPr/>
        </p:nvSpPr>
        <p:spPr>
          <a:xfrm>
            <a:off x="6802363" y="2791097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7" y="13"/>
                </a:moveTo>
                <a:cubicBezTo>
                  <a:pt x="15" y="13"/>
                  <a:pt x="13" y="14"/>
                  <a:pt x="13" y="16"/>
                </a:cubicBezTo>
                <a:cubicBezTo>
                  <a:pt x="13" y="18"/>
                  <a:pt x="15" y="20"/>
                  <a:pt x="17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4"/>
                  <a:pt x="18" y="13"/>
                  <a:pt x="17" y="13"/>
                </a:cubicBezTo>
                <a:close/>
                <a:moveTo>
                  <a:pt x="17" y="106"/>
                </a:moveTo>
                <a:cubicBezTo>
                  <a:pt x="15" y="106"/>
                  <a:pt x="13" y="108"/>
                  <a:pt x="13" y="110"/>
                </a:cubicBezTo>
                <a:cubicBezTo>
                  <a:pt x="13" y="112"/>
                  <a:pt x="15" y="113"/>
                  <a:pt x="17" y="113"/>
                </a:cubicBezTo>
                <a:cubicBezTo>
                  <a:pt x="18" y="113"/>
                  <a:pt x="20" y="112"/>
                  <a:pt x="20" y="110"/>
                </a:cubicBezTo>
                <a:cubicBezTo>
                  <a:pt x="20" y="108"/>
                  <a:pt x="18" y="106"/>
                  <a:pt x="17" y="106"/>
                </a:cubicBezTo>
                <a:close/>
                <a:moveTo>
                  <a:pt x="38" y="30"/>
                </a:moveTo>
                <a:cubicBezTo>
                  <a:pt x="82" y="30"/>
                  <a:pt x="82" y="30"/>
                  <a:pt x="82" y="30"/>
                </a:cubicBezTo>
                <a:cubicBezTo>
                  <a:pt x="84" y="30"/>
                  <a:pt x="87" y="27"/>
                  <a:pt x="87" y="25"/>
                </a:cubicBezTo>
                <a:cubicBezTo>
                  <a:pt x="87" y="22"/>
                  <a:pt x="84" y="20"/>
                  <a:pt x="82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5" y="20"/>
                  <a:pt x="33" y="22"/>
                  <a:pt x="33" y="25"/>
                </a:cubicBezTo>
                <a:cubicBezTo>
                  <a:pt x="33" y="27"/>
                  <a:pt x="35" y="30"/>
                  <a:pt x="38" y="30"/>
                </a:cubicBezTo>
                <a:close/>
                <a:moveTo>
                  <a:pt x="130" y="13"/>
                </a:moveTo>
                <a:cubicBezTo>
                  <a:pt x="128" y="13"/>
                  <a:pt x="127" y="14"/>
                  <a:pt x="127" y="16"/>
                </a:cubicBezTo>
                <a:cubicBezTo>
                  <a:pt x="127" y="18"/>
                  <a:pt x="128" y="20"/>
                  <a:pt x="130" y="20"/>
                </a:cubicBezTo>
                <a:cubicBezTo>
                  <a:pt x="132" y="20"/>
                  <a:pt x="133" y="18"/>
                  <a:pt x="133" y="16"/>
                </a:cubicBezTo>
                <a:cubicBezTo>
                  <a:pt x="133" y="14"/>
                  <a:pt x="132" y="13"/>
                  <a:pt x="130" y="13"/>
                </a:cubicBezTo>
                <a:close/>
                <a:moveTo>
                  <a:pt x="73" y="63"/>
                </a:moveTo>
                <a:cubicBezTo>
                  <a:pt x="66" y="63"/>
                  <a:pt x="60" y="67"/>
                  <a:pt x="60" y="73"/>
                </a:cubicBezTo>
                <a:cubicBezTo>
                  <a:pt x="60" y="79"/>
                  <a:pt x="66" y="83"/>
                  <a:pt x="73" y="83"/>
                </a:cubicBezTo>
                <a:cubicBezTo>
                  <a:pt x="81" y="83"/>
                  <a:pt x="87" y="79"/>
                  <a:pt x="87" y="73"/>
                </a:cubicBezTo>
                <a:cubicBezTo>
                  <a:pt x="87" y="67"/>
                  <a:pt x="81" y="63"/>
                  <a:pt x="73" y="63"/>
                </a:cubicBezTo>
                <a:close/>
                <a:moveTo>
                  <a:pt x="73" y="76"/>
                </a:moveTo>
                <a:cubicBezTo>
                  <a:pt x="70" y="76"/>
                  <a:pt x="67" y="75"/>
                  <a:pt x="67" y="73"/>
                </a:cubicBezTo>
                <a:cubicBezTo>
                  <a:pt x="67" y="71"/>
                  <a:pt x="70" y="70"/>
                  <a:pt x="73" y="70"/>
                </a:cubicBezTo>
                <a:cubicBezTo>
                  <a:pt x="77" y="70"/>
                  <a:pt x="80" y="71"/>
                  <a:pt x="80" y="73"/>
                </a:cubicBezTo>
                <a:cubicBezTo>
                  <a:pt x="80" y="75"/>
                  <a:pt x="77" y="76"/>
                  <a:pt x="73" y="76"/>
                </a:cubicBezTo>
                <a:close/>
                <a:moveTo>
                  <a:pt x="130" y="106"/>
                </a:moveTo>
                <a:cubicBezTo>
                  <a:pt x="128" y="106"/>
                  <a:pt x="127" y="108"/>
                  <a:pt x="127" y="110"/>
                </a:cubicBezTo>
                <a:cubicBezTo>
                  <a:pt x="127" y="112"/>
                  <a:pt x="128" y="113"/>
                  <a:pt x="130" y="113"/>
                </a:cubicBezTo>
                <a:cubicBezTo>
                  <a:pt x="132" y="113"/>
                  <a:pt x="133" y="112"/>
                  <a:pt x="133" y="110"/>
                </a:cubicBezTo>
                <a:cubicBezTo>
                  <a:pt x="133" y="108"/>
                  <a:pt x="132" y="106"/>
                  <a:pt x="130" y="106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140" y="133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3"/>
                </a:cubicBezTo>
                <a:cubicBezTo>
                  <a:pt x="6" y="125"/>
                  <a:pt x="6" y="125"/>
                  <a:pt x="6" y="125"/>
                </a:cubicBezTo>
                <a:cubicBezTo>
                  <a:pt x="8" y="126"/>
                  <a:pt x="11" y="126"/>
                  <a:pt x="13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36" y="126"/>
                  <a:pt x="138" y="126"/>
                  <a:pt x="140" y="125"/>
                </a:cubicBezTo>
                <a:lnTo>
                  <a:pt x="140" y="133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13"/>
                </a:lnTo>
                <a:close/>
                <a:moveTo>
                  <a:pt x="113" y="13"/>
                </a:moveTo>
                <a:cubicBezTo>
                  <a:pt x="91" y="42"/>
                  <a:pt x="91" y="42"/>
                  <a:pt x="91" y="42"/>
                </a:cubicBezTo>
                <a:cubicBezTo>
                  <a:pt x="85" y="40"/>
                  <a:pt x="79" y="40"/>
                  <a:pt x="73" y="40"/>
                </a:cubicBezTo>
                <a:cubicBezTo>
                  <a:pt x="47" y="40"/>
                  <a:pt x="27" y="55"/>
                  <a:pt x="27" y="73"/>
                </a:cubicBezTo>
                <a:cubicBezTo>
                  <a:pt x="27" y="91"/>
                  <a:pt x="47" y="106"/>
                  <a:pt x="73" y="106"/>
                </a:cubicBezTo>
                <a:cubicBezTo>
                  <a:pt x="99" y="106"/>
                  <a:pt x="120" y="91"/>
                  <a:pt x="120" y="73"/>
                </a:cubicBezTo>
                <a:cubicBezTo>
                  <a:pt x="120" y="67"/>
                  <a:pt x="118" y="61"/>
                  <a:pt x="113" y="56"/>
                </a:cubicBezTo>
                <a:lnTo>
                  <a:pt x="113" y="13"/>
                </a:lnTo>
                <a:close/>
                <a:moveTo>
                  <a:pt x="73" y="100"/>
                </a:moveTo>
                <a:cubicBezTo>
                  <a:pt x="51" y="100"/>
                  <a:pt x="33" y="88"/>
                  <a:pt x="33" y="73"/>
                </a:cubicBezTo>
                <a:cubicBezTo>
                  <a:pt x="33" y="58"/>
                  <a:pt x="51" y="46"/>
                  <a:pt x="73" y="46"/>
                </a:cubicBezTo>
                <a:cubicBezTo>
                  <a:pt x="81" y="46"/>
                  <a:pt x="88" y="48"/>
                  <a:pt x="94" y="50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11" y="62"/>
                  <a:pt x="113" y="68"/>
                  <a:pt x="113" y="73"/>
                </a:cubicBezTo>
                <a:cubicBezTo>
                  <a:pt x="113" y="88"/>
                  <a:pt x="95" y="100"/>
                  <a:pt x="73" y="10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1"/>
          <p:cNvSpPr/>
          <p:nvPr/>
        </p:nvSpPr>
        <p:spPr>
          <a:xfrm>
            <a:off x="7855970" y="2782600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21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4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26"/>
                  <a:pt x="147" y="26"/>
                  <a:pt x="147" y="26"/>
                </a:cubicBezTo>
                <a:lnTo>
                  <a:pt x="121" y="0"/>
                </a:lnTo>
                <a:close/>
                <a:moveTo>
                  <a:pt x="40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40" y="46"/>
                  <a:pt x="40" y="46"/>
                  <a:pt x="40" y="46"/>
                </a:cubicBezTo>
                <a:lnTo>
                  <a:pt x="40" y="6"/>
                </a:lnTo>
                <a:close/>
                <a:moveTo>
                  <a:pt x="121" y="140"/>
                </a:moveTo>
                <a:cubicBezTo>
                  <a:pt x="27" y="140"/>
                  <a:pt x="27" y="140"/>
                  <a:pt x="27" y="14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1" y="80"/>
                  <a:pt x="121" y="80"/>
                  <a:pt x="121" y="80"/>
                </a:cubicBezTo>
                <a:lnTo>
                  <a:pt x="121" y="140"/>
                </a:lnTo>
                <a:close/>
                <a:moveTo>
                  <a:pt x="141" y="133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27" y="76"/>
                  <a:pt x="124" y="73"/>
                  <a:pt x="121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73"/>
                  <a:pt x="20" y="76"/>
                  <a:pt x="20" y="8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50"/>
                  <a:pt x="37" y="53"/>
                  <a:pt x="40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11" y="53"/>
                  <a:pt x="114" y="50"/>
                  <a:pt x="114" y="4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7" y="6"/>
                  <a:pt x="117" y="6"/>
                  <a:pt x="117" y="6"/>
                </a:cubicBezTo>
                <a:cubicBezTo>
                  <a:pt x="141" y="30"/>
                  <a:pt x="141" y="30"/>
                  <a:pt x="141" y="30"/>
                </a:cubicBezTo>
                <a:lnTo>
                  <a:pt x="141" y="133"/>
                </a:lnTo>
                <a:close/>
                <a:moveTo>
                  <a:pt x="47" y="33"/>
                </a:moveTo>
                <a:cubicBezTo>
                  <a:pt x="67" y="33"/>
                  <a:pt x="67" y="33"/>
                  <a:pt x="67" y="33"/>
                </a:cubicBezTo>
                <a:cubicBezTo>
                  <a:pt x="67" y="26"/>
                  <a:pt x="67" y="26"/>
                  <a:pt x="67" y="26"/>
                </a:cubicBezTo>
                <a:cubicBezTo>
                  <a:pt x="47" y="26"/>
                  <a:pt x="47" y="26"/>
                  <a:pt x="47" y="26"/>
                </a:cubicBezTo>
                <a:lnTo>
                  <a:pt x="47" y="33"/>
                </a:lnTo>
                <a:close/>
                <a:moveTo>
                  <a:pt x="47" y="20"/>
                </a:moveTo>
                <a:cubicBezTo>
                  <a:pt x="74" y="20"/>
                  <a:pt x="74" y="20"/>
                  <a:pt x="74" y="20"/>
                </a:cubicBezTo>
                <a:cubicBezTo>
                  <a:pt x="74" y="13"/>
                  <a:pt x="74" y="13"/>
                  <a:pt x="74" y="13"/>
                </a:cubicBezTo>
                <a:cubicBezTo>
                  <a:pt x="47" y="13"/>
                  <a:pt x="47" y="13"/>
                  <a:pt x="47" y="13"/>
                </a:cubicBezTo>
                <a:lnTo>
                  <a:pt x="47" y="20"/>
                </a:lnTo>
                <a:close/>
                <a:moveTo>
                  <a:pt x="87" y="40"/>
                </a:moveTo>
                <a:cubicBezTo>
                  <a:pt x="101" y="40"/>
                  <a:pt x="101" y="40"/>
                  <a:pt x="101" y="40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87" y="13"/>
                  <a:pt x="87" y="13"/>
                  <a:pt x="87" y="13"/>
                </a:cubicBezTo>
                <a:lnTo>
                  <a:pt x="87" y="4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1"/>
          <p:cNvSpPr/>
          <p:nvPr/>
        </p:nvSpPr>
        <p:spPr>
          <a:xfrm>
            <a:off x="8869924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7" y="40"/>
                </a:moveTo>
                <a:cubicBezTo>
                  <a:pt x="100" y="40"/>
                  <a:pt x="100" y="40"/>
                  <a:pt x="100" y="40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87" y="13"/>
                  <a:pt x="87" y="13"/>
                  <a:pt x="87" y="13"/>
                </a:cubicBezTo>
                <a:lnTo>
                  <a:pt x="87" y="40"/>
                </a:lnTo>
                <a:close/>
                <a:moveTo>
                  <a:pt x="80" y="93"/>
                </a:moveTo>
                <a:cubicBezTo>
                  <a:pt x="40" y="93"/>
                  <a:pt x="40" y="93"/>
                  <a:pt x="40" y="93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80" y="100"/>
                  <a:pt x="80" y="100"/>
                  <a:pt x="80" y="100"/>
                </a:cubicBezTo>
                <a:lnTo>
                  <a:pt x="80" y="93"/>
                </a:lnTo>
                <a:close/>
                <a:moveTo>
                  <a:pt x="107" y="120"/>
                </a:moveTo>
                <a:cubicBezTo>
                  <a:pt x="40" y="120"/>
                  <a:pt x="40" y="120"/>
                  <a:pt x="40" y="120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107" y="126"/>
                  <a:pt x="107" y="126"/>
                  <a:pt x="107" y="126"/>
                </a:cubicBezTo>
                <a:lnTo>
                  <a:pt x="107" y="120"/>
                </a:lnTo>
                <a:close/>
                <a:moveTo>
                  <a:pt x="140" y="20"/>
                </a:moveTo>
                <a:cubicBezTo>
                  <a:pt x="120" y="0"/>
                  <a:pt x="120" y="0"/>
                  <a:pt x="12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26"/>
                  <a:pt x="147" y="26"/>
                  <a:pt x="147" y="26"/>
                </a:cubicBezTo>
                <a:lnTo>
                  <a:pt x="140" y="20"/>
                </a:lnTo>
                <a:close/>
                <a:moveTo>
                  <a:pt x="40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40" y="46"/>
                  <a:pt x="40" y="46"/>
                  <a:pt x="40" y="46"/>
                </a:cubicBezTo>
                <a:lnTo>
                  <a:pt x="40" y="6"/>
                </a:lnTo>
                <a:close/>
                <a:moveTo>
                  <a:pt x="120" y="140"/>
                </a:moveTo>
                <a:cubicBezTo>
                  <a:pt x="27" y="140"/>
                  <a:pt x="27" y="140"/>
                  <a:pt x="27" y="14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40"/>
                </a:ln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27" y="76"/>
                  <a:pt x="124" y="73"/>
                  <a:pt x="120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73"/>
                  <a:pt x="20" y="76"/>
                  <a:pt x="20" y="8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50"/>
                  <a:pt x="36" y="53"/>
                  <a:pt x="40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10" y="53"/>
                  <a:pt x="113" y="50"/>
                  <a:pt x="113" y="46"/>
                </a:cubicBezTo>
                <a:cubicBezTo>
                  <a:pt x="113" y="6"/>
                  <a:pt x="113" y="6"/>
                  <a:pt x="113" y="6"/>
                </a:cubicBezTo>
                <a:cubicBezTo>
                  <a:pt x="117" y="6"/>
                  <a:pt x="117" y="6"/>
                  <a:pt x="117" y="6"/>
                </a:cubicBezTo>
                <a:cubicBezTo>
                  <a:pt x="140" y="30"/>
                  <a:pt x="140" y="30"/>
                  <a:pt x="140" y="30"/>
                </a:cubicBezTo>
                <a:lnTo>
                  <a:pt x="140" y="133"/>
                </a:lnTo>
                <a:close/>
                <a:moveTo>
                  <a:pt x="107" y="106"/>
                </a:moveTo>
                <a:cubicBezTo>
                  <a:pt x="40" y="106"/>
                  <a:pt x="40" y="106"/>
                  <a:pt x="40" y="106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107" y="113"/>
                  <a:pt x="107" y="113"/>
                  <a:pt x="107" y="113"/>
                </a:cubicBezTo>
                <a:lnTo>
                  <a:pt x="107" y="10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41"/>
          <p:cNvSpPr/>
          <p:nvPr/>
        </p:nvSpPr>
        <p:spPr>
          <a:xfrm>
            <a:off x="9906537" y="2795345"/>
            <a:ext cx="339165" cy="277563"/>
          </a:xfrm>
          <a:custGeom>
            <a:avLst/>
            <a:gdLst/>
            <a:ahLst/>
            <a:cxnLst/>
            <a:rect l="l" t="t" r="r" b="b"/>
            <a:pathLst>
              <a:path w="147" h="120" extrusionOk="0">
                <a:moveTo>
                  <a:pt x="74" y="47"/>
                </a:moveTo>
                <a:cubicBezTo>
                  <a:pt x="63" y="47"/>
                  <a:pt x="54" y="56"/>
                  <a:pt x="54" y="67"/>
                </a:cubicBezTo>
                <a:cubicBezTo>
                  <a:pt x="54" y="78"/>
                  <a:pt x="63" y="87"/>
                  <a:pt x="74" y="87"/>
                </a:cubicBezTo>
                <a:cubicBezTo>
                  <a:pt x="85" y="87"/>
                  <a:pt x="94" y="78"/>
                  <a:pt x="94" y="67"/>
                </a:cubicBezTo>
                <a:cubicBezTo>
                  <a:pt x="94" y="56"/>
                  <a:pt x="85" y="47"/>
                  <a:pt x="74" y="47"/>
                </a:cubicBezTo>
                <a:close/>
                <a:moveTo>
                  <a:pt x="74" y="80"/>
                </a:moveTo>
                <a:cubicBezTo>
                  <a:pt x="67" y="80"/>
                  <a:pt x="61" y="74"/>
                  <a:pt x="61" y="67"/>
                </a:cubicBezTo>
                <a:cubicBezTo>
                  <a:pt x="61" y="59"/>
                  <a:pt x="67" y="53"/>
                  <a:pt x="74" y="53"/>
                </a:cubicBezTo>
                <a:cubicBezTo>
                  <a:pt x="81" y="53"/>
                  <a:pt x="87" y="59"/>
                  <a:pt x="87" y="67"/>
                </a:cubicBezTo>
                <a:cubicBezTo>
                  <a:pt x="87" y="74"/>
                  <a:pt x="81" y="80"/>
                  <a:pt x="74" y="80"/>
                </a:cubicBezTo>
                <a:close/>
                <a:moveTo>
                  <a:pt x="124" y="27"/>
                </a:moveTo>
                <a:cubicBezTo>
                  <a:pt x="119" y="27"/>
                  <a:pt x="114" y="31"/>
                  <a:pt x="114" y="37"/>
                </a:cubicBezTo>
                <a:cubicBezTo>
                  <a:pt x="114" y="42"/>
                  <a:pt x="119" y="47"/>
                  <a:pt x="124" y="47"/>
                </a:cubicBezTo>
                <a:cubicBezTo>
                  <a:pt x="130" y="47"/>
                  <a:pt x="134" y="42"/>
                  <a:pt x="134" y="37"/>
                </a:cubicBezTo>
                <a:cubicBezTo>
                  <a:pt x="134" y="31"/>
                  <a:pt x="130" y="27"/>
                  <a:pt x="124" y="27"/>
                </a:cubicBezTo>
                <a:close/>
                <a:moveTo>
                  <a:pt x="124" y="40"/>
                </a:moveTo>
                <a:cubicBezTo>
                  <a:pt x="122" y="40"/>
                  <a:pt x="121" y="38"/>
                  <a:pt x="121" y="37"/>
                </a:cubicBezTo>
                <a:cubicBezTo>
                  <a:pt x="121" y="35"/>
                  <a:pt x="122" y="33"/>
                  <a:pt x="124" y="33"/>
                </a:cubicBezTo>
                <a:cubicBezTo>
                  <a:pt x="126" y="33"/>
                  <a:pt x="127" y="35"/>
                  <a:pt x="127" y="37"/>
                </a:cubicBezTo>
                <a:cubicBezTo>
                  <a:pt x="127" y="38"/>
                  <a:pt x="126" y="40"/>
                  <a:pt x="124" y="40"/>
                </a:cubicBezTo>
                <a:close/>
                <a:moveTo>
                  <a:pt x="57" y="20"/>
                </a:moveTo>
                <a:cubicBezTo>
                  <a:pt x="91" y="20"/>
                  <a:pt x="91" y="20"/>
                  <a:pt x="91" y="20"/>
                </a:cubicBezTo>
                <a:cubicBezTo>
                  <a:pt x="93" y="20"/>
                  <a:pt x="94" y="18"/>
                  <a:pt x="94" y="17"/>
                </a:cubicBezTo>
                <a:cubicBezTo>
                  <a:pt x="94" y="15"/>
                  <a:pt x="93" y="13"/>
                  <a:pt x="91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5" y="13"/>
                  <a:pt x="54" y="15"/>
                  <a:pt x="54" y="17"/>
                </a:cubicBezTo>
                <a:cubicBezTo>
                  <a:pt x="54" y="18"/>
                  <a:pt x="55" y="20"/>
                  <a:pt x="57" y="20"/>
                </a:cubicBezTo>
                <a:close/>
                <a:moveTo>
                  <a:pt x="74" y="33"/>
                </a:moveTo>
                <a:cubicBezTo>
                  <a:pt x="56" y="33"/>
                  <a:pt x="41" y="48"/>
                  <a:pt x="41" y="67"/>
                </a:cubicBezTo>
                <a:cubicBezTo>
                  <a:pt x="41" y="85"/>
                  <a:pt x="56" y="100"/>
                  <a:pt x="74" y="100"/>
                </a:cubicBezTo>
                <a:cubicBezTo>
                  <a:pt x="92" y="100"/>
                  <a:pt x="107" y="85"/>
                  <a:pt x="107" y="67"/>
                </a:cubicBezTo>
                <a:cubicBezTo>
                  <a:pt x="107" y="48"/>
                  <a:pt x="92" y="33"/>
                  <a:pt x="74" y="33"/>
                </a:cubicBezTo>
                <a:close/>
                <a:moveTo>
                  <a:pt x="74" y="93"/>
                </a:moveTo>
                <a:cubicBezTo>
                  <a:pt x="59" y="93"/>
                  <a:pt x="47" y="81"/>
                  <a:pt x="47" y="67"/>
                </a:cubicBezTo>
                <a:cubicBezTo>
                  <a:pt x="47" y="52"/>
                  <a:pt x="59" y="40"/>
                  <a:pt x="74" y="40"/>
                </a:cubicBezTo>
                <a:cubicBezTo>
                  <a:pt x="89" y="40"/>
                  <a:pt x="101" y="52"/>
                  <a:pt x="101" y="67"/>
                </a:cubicBezTo>
                <a:cubicBezTo>
                  <a:pt x="101" y="81"/>
                  <a:pt x="89" y="93"/>
                  <a:pt x="74" y="93"/>
                </a:cubicBezTo>
                <a:close/>
                <a:moveTo>
                  <a:pt x="124" y="53"/>
                </a:moveTo>
                <a:cubicBezTo>
                  <a:pt x="122" y="53"/>
                  <a:pt x="121" y="55"/>
                  <a:pt x="121" y="57"/>
                </a:cubicBezTo>
                <a:cubicBezTo>
                  <a:pt x="121" y="59"/>
                  <a:pt x="122" y="60"/>
                  <a:pt x="124" y="60"/>
                </a:cubicBezTo>
                <a:cubicBezTo>
                  <a:pt x="126" y="60"/>
                  <a:pt x="127" y="59"/>
                  <a:pt x="127" y="57"/>
                </a:cubicBezTo>
                <a:cubicBezTo>
                  <a:pt x="127" y="55"/>
                  <a:pt x="126" y="53"/>
                  <a:pt x="124" y="53"/>
                </a:cubicBezTo>
                <a:close/>
                <a:moveTo>
                  <a:pt x="134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11" y="13"/>
                  <a:pt x="111" y="0"/>
                  <a:pt x="97" y="0"/>
                </a:cubicBezTo>
                <a:cubicBezTo>
                  <a:pt x="84" y="0"/>
                  <a:pt x="74" y="0"/>
                  <a:pt x="74" y="0"/>
                </a:cubicBezTo>
                <a:cubicBezTo>
                  <a:pt x="74" y="0"/>
                  <a:pt x="64" y="0"/>
                  <a:pt x="51" y="0"/>
                </a:cubicBezTo>
                <a:cubicBezTo>
                  <a:pt x="37" y="0"/>
                  <a:pt x="37" y="13"/>
                  <a:pt x="27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6" y="13"/>
                  <a:pt x="0" y="19"/>
                  <a:pt x="0" y="2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6" y="120"/>
                  <a:pt x="1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41" y="120"/>
                  <a:pt x="147" y="114"/>
                  <a:pt x="147" y="10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9"/>
                  <a:pt x="141" y="13"/>
                  <a:pt x="134" y="13"/>
                </a:cubicBezTo>
                <a:close/>
                <a:moveTo>
                  <a:pt x="141" y="80"/>
                </a:moveTo>
                <a:cubicBezTo>
                  <a:pt x="112" y="80"/>
                  <a:pt x="112" y="80"/>
                  <a:pt x="112" y="80"/>
                </a:cubicBezTo>
                <a:cubicBezTo>
                  <a:pt x="111" y="82"/>
                  <a:pt x="110" y="85"/>
                  <a:pt x="109" y="87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41" y="110"/>
                  <a:pt x="138" y="113"/>
                  <a:pt x="134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10" y="113"/>
                  <a:pt x="7" y="110"/>
                  <a:pt x="7" y="107"/>
                </a:cubicBezTo>
                <a:cubicBezTo>
                  <a:pt x="7" y="87"/>
                  <a:pt x="7" y="87"/>
                  <a:pt x="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8" y="85"/>
                  <a:pt x="37" y="82"/>
                  <a:pt x="36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3"/>
                  <a:pt x="10" y="20"/>
                  <a:pt x="14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41" y="20"/>
                  <a:pt x="41" y="7"/>
                  <a:pt x="51" y="7"/>
                </a:cubicBezTo>
                <a:cubicBezTo>
                  <a:pt x="57" y="7"/>
                  <a:pt x="74" y="7"/>
                  <a:pt x="74" y="7"/>
                </a:cubicBezTo>
                <a:cubicBezTo>
                  <a:pt x="74" y="7"/>
                  <a:pt x="91" y="7"/>
                  <a:pt x="97" y="7"/>
                </a:cubicBezTo>
                <a:cubicBezTo>
                  <a:pt x="107" y="7"/>
                  <a:pt x="107" y="20"/>
                  <a:pt x="121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8" y="20"/>
                  <a:pt x="141" y="23"/>
                  <a:pt x="141" y="27"/>
                </a:cubicBezTo>
                <a:lnTo>
                  <a:pt x="141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41"/>
          <p:cNvSpPr/>
          <p:nvPr/>
        </p:nvSpPr>
        <p:spPr>
          <a:xfrm>
            <a:off x="10928280" y="2774103"/>
            <a:ext cx="339165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60" y="86"/>
                </a:moveTo>
                <a:cubicBezTo>
                  <a:pt x="53" y="86"/>
                  <a:pt x="47" y="92"/>
                  <a:pt x="47" y="100"/>
                </a:cubicBezTo>
                <a:cubicBezTo>
                  <a:pt x="47" y="107"/>
                  <a:pt x="53" y="113"/>
                  <a:pt x="60" y="113"/>
                </a:cubicBezTo>
                <a:cubicBezTo>
                  <a:pt x="68" y="113"/>
                  <a:pt x="74" y="107"/>
                  <a:pt x="74" y="100"/>
                </a:cubicBezTo>
                <a:cubicBezTo>
                  <a:pt x="74" y="92"/>
                  <a:pt x="68" y="86"/>
                  <a:pt x="60" y="86"/>
                </a:cubicBezTo>
                <a:close/>
                <a:moveTo>
                  <a:pt x="60" y="106"/>
                </a:moveTo>
                <a:cubicBezTo>
                  <a:pt x="56" y="106"/>
                  <a:pt x="53" y="103"/>
                  <a:pt x="53" y="100"/>
                </a:cubicBezTo>
                <a:cubicBezTo>
                  <a:pt x="53" y="96"/>
                  <a:pt x="56" y="93"/>
                  <a:pt x="60" y="93"/>
                </a:cubicBezTo>
                <a:cubicBezTo>
                  <a:pt x="64" y="93"/>
                  <a:pt x="67" y="96"/>
                  <a:pt x="67" y="100"/>
                </a:cubicBezTo>
                <a:cubicBezTo>
                  <a:pt x="67" y="103"/>
                  <a:pt x="64" y="106"/>
                  <a:pt x="60" y="106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6"/>
                  <a:pt x="70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37" y="46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14" y="146"/>
                  <a:pt x="120" y="140"/>
                  <a:pt x="120" y="133"/>
                </a:cubicBezTo>
                <a:cubicBezTo>
                  <a:pt x="120" y="73"/>
                  <a:pt x="120" y="73"/>
                  <a:pt x="120" y="73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3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69"/>
                  <a:pt x="10" y="66"/>
                  <a:pt x="13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40" y="66"/>
                  <a:pt x="40" y="53"/>
                  <a:pt x="50" y="53"/>
                </a:cubicBezTo>
                <a:cubicBezTo>
                  <a:pt x="57" y="53"/>
                  <a:pt x="60" y="53"/>
                  <a:pt x="60" y="53"/>
                </a:cubicBezTo>
                <a:cubicBezTo>
                  <a:pt x="60" y="53"/>
                  <a:pt x="64" y="53"/>
                  <a:pt x="70" y="53"/>
                </a:cubicBezTo>
                <a:cubicBezTo>
                  <a:pt x="80" y="53"/>
                  <a:pt x="80" y="66"/>
                  <a:pt x="94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11" y="66"/>
                  <a:pt x="114" y="69"/>
                  <a:pt x="114" y="73"/>
                </a:cubicBezTo>
                <a:lnTo>
                  <a:pt x="114" y="133"/>
                </a:lnTo>
                <a:close/>
                <a:moveTo>
                  <a:pt x="100" y="73"/>
                </a:moveTo>
                <a:cubicBezTo>
                  <a:pt x="97" y="73"/>
                  <a:pt x="94" y="76"/>
                  <a:pt x="94" y="80"/>
                </a:cubicBezTo>
                <a:cubicBezTo>
                  <a:pt x="94" y="83"/>
                  <a:pt x="97" y="86"/>
                  <a:pt x="100" y="86"/>
                </a:cubicBezTo>
                <a:cubicBezTo>
                  <a:pt x="104" y="86"/>
                  <a:pt x="107" y="83"/>
                  <a:pt x="107" y="80"/>
                </a:cubicBezTo>
                <a:cubicBezTo>
                  <a:pt x="107" y="76"/>
                  <a:pt x="104" y="73"/>
                  <a:pt x="100" y="73"/>
                </a:cubicBezTo>
                <a:close/>
                <a:moveTo>
                  <a:pt x="140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6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8" y="43"/>
                  <a:pt x="30" y="43"/>
                </a:cubicBezTo>
                <a:cubicBezTo>
                  <a:pt x="32" y="43"/>
                  <a:pt x="33" y="41"/>
                  <a:pt x="33" y="40"/>
                </a:cubicBezTo>
                <a:cubicBezTo>
                  <a:pt x="33" y="6"/>
                  <a:pt x="33" y="6"/>
                  <a:pt x="33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28" y="86"/>
                  <a:pt x="127" y="88"/>
                  <a:pt x="127" y="90"/>
                </a:cubicBezTo>
                <a:cubicBezTo>
                  <a:pt x="127" y="92"/>
                  <a:pt x="128" y="93"/>
                  <a:pt x="130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28" y="113"/>
                  <a:pt x="127" y="115"/>
                  <a:pt x="127" y="116"/>
                </a:cubicBezTo>
                <a:cubicBezTo>
                  <a:pt x="127" y="118"/>
                  <a:pt x="128" y="120"/>
                  <a:pt x="130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4" y="120"/>
                  <a:pt x="147" y="117"/>
                  <a:pt x="147" y="113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60" y="73"/>
                </a:moveTo>
                <a:cubicBezTo>
                  <a:pt x="45" y="73"/>
                  <a:pt x="33" y="85"/>
                  <a:pt x="33" y="100"/>
                </a:cubicBezTo>
                <a:cubicBezTo>
                  <a:pt x="33" y="114"/>
                  <a:pt x="45" y="126"/>
                  <a:pt x="60" y="126"/>
                </a:cubicBezTo>
                <a:cubicBezTo>
                  <a:pt x="75" y="126"/>
                  <a:pt x="87" y="114"/>
                  <a:pt x="87" y="100"/>
                </a:cubicBezTo>
                <a:cubicBezTo>
                  <a:pt x="87" y="85"/>
                  <a:pt x="75" y="73"/>
                  <a:pt x="60" y="73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100" y="93"/>
                </a:moveTo>
                <a:cubicBezTo>
                  <a:pt x="98" y="93"/>
                  <a:pt x="97" y="95"/>
                  <a:pt x="97" y="96"/>
                </a:cubicBezTo>
                <a:cubicBezTo>
                  <a:pt x="97" y="98"/>
                  <a:pt x="98" y="100"/>
                  <a:pt x="100" y="100"/>
                </a:cubicBezTo>
                <a:cubicBezTo>
                  <a:pt x="102" y="100"/>
                  <a:pt x="104" y="98"/>
                  <a:pt x="104" y="96"/>
                </a:cubicBezTo>
                <a:cubicBezTo>
                  <a:pt x="104" y="95"/>
                  <a:pt x="102" y="93"/>
                  <a:pt x="100" y="9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41"/>
          <p:cNvSpPr/>
          <p:nvPr/>
        </p:nvSpPr>
        <p:spPr>
          <a:xfrm>
            <a:off x="1595226" y="3717959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0" y="74"/>
                </a:moveTo>
                <a:cubicBezTo>
                  <a:pt x="97" y="74"/>
                  <a:pt x="94" y="77"/>
                  <a:pt x="94" y="80"/>
                </a:cubicBezTo>
                <a:cubicBezTo>
                  <a:pt x="94" y="84"/>
                  <a:pt x="97" y="87"/>
                  <a:pt x="100" y="87"/>
                </a:cubicBezTo>
                <a:cubicBezTo>
                  <a:pt x="104" y="87"/>
                  <a:pt x="107" y="84"/>
                  <a:pt x="107" y="80"/>
                </a:cubicBezTo>
                <a:cubicBezTo>
                  <a:pt x="107" y="77"/>
                  <a:pt x="104" y="74"/>
                  <a:pt x="100" y="74"/>
                </a:cubicBezTo>
                <a:close/>
                <a:moveTo>
                  <a:pt x="100" y="94"/>
                </a:moveTo>
                <a:cubicBezTo>
                  <a:pt x="98" y="94"/>
                  <a:pt x="97" y="95"/>
                  <a:pt x="97" y="97"/>
                </a:cubicBezTo>
                <a:cubicBezTo>
                  <a:pt x="97" y="99"/>
                  <a:pt x="98" y="100"/>
                  <a:pt x="100" y="100"/>
                </a:cubicBezTo>
                <a:cubicBezTo>
                  <a:pt x="102" y="100"/>
                  <a:pt x="104" y="99"/>
                  <a:pt x="104" y="97"/>
                </a:cubicBezTo>
                <a:cubicBezTo>
                  <a:pt x="104" y="95"/>
                  <a:pt x="102" y="94"/>
                  <a:pt x="100" y="94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7"/>
                  <a:pt x="7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37" y="47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4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0"/>
                  <a:pt x="10" y="67"/>
                  <a:pt x="13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54"/>
                  <a:pt x="50" y="54"/>
                </a:cubicBezTo>
                <a:cubicBezTo>
                  <a:pt x="57" y="54"/>
                  <a:pt x="60" y="54"/>
                  <a:pt x="60" y="54"/>
                </a:cubicBezTo>
                <a:cubicBezTo>
                  <a:pt x="60" y="54"/>
                  <a:pt x="63" y="54"/>
                  <a:pt x="70" y="54"/>
                </a:cubicBezTo>
                <a:cubicBezTo>
                  <a:pt x="80" y="54"/>
                  <a:pt x="80" y="67"/>
                  <a:pt x="94" y="67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11" y="67"/>
                  <a:pt x="114" y="70"/>
                  <a:pt x="114" y="74"/>
                </a:cubicBezTo>
                <a:lnTo>
                  <a:pt x="114" y="134"/>
                </a:lnTo>
                <a:close/>
                <a:moveTo>
                  <a:pt x="60" y="74"/>
                </a:moveTo>
                <a:cubicBezTo>
                  <a:pt x="45" y="74"/>
                  <a:pt x="33" y="86"/>
                  <a:pt x="33" y="100"/>
                </a:cubicBezTo>
                <a:cubicBezTo>
                  <a:pt x="33" y="115"/>
                  <a:pt x="45" y="127"/>
                  <a:pt x="60" y="127"/>
                </a:cubicBezTo>
                <a:cubicBezTo>
                  <a:pt x="75" y="127"/>
                  <a:pt x="87" y="115"/>
                  <a:pt x="87" y="100"/>
                </a:cubicBezTo>
                <a:cubicBezTo>
                  <a:pt x="87" y="86"/>
                  <a:pt x="75" y="74"/>
                  <a:pt x="60" y="74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60" y="87"/>
                </a:moveTo>
                <a:cubicBezTo>
                  <a:pt x="53" y="87"/>
                  <a:pt x="47" y="93"/>
                  <a:pt x="47" y="100"/>
                </a:cubicBezTo>
                <a:cubicBezTo>
                  <a:pt x="47" y="108"/>
                  <a:pt x="53" y="114"/>
                  <a:pt x="60" y="114"/>
                </a:cubicBezTo>
                <a:cubicBezTo>
                  <a:pt x="67" y="114"/>
                  <a:pt x="73" y="108"/>
                  <a:pt x="73" y="100"/>
                </a:cubicBezTo>
                <a:cubicBezTo>
                  <a:pt x="73" y="93"/>
                  <a:pt x="67" y="87"/>
                  <a:pt x="60" y="87"/>
                </a:cubicBezTo>
                <a:close/>
                <a:moveTo>
                  <a:pt x="60" y="107"/>
                </a:moveTo>
                <a:cubicBezTo>
                  <a:pt x="56" y="107"/>
                  <a:pt x="53" y="104"/>
                  <a:pt x="53" y="100"/>
                </a:cubicBezTo>
                <a:cubicBezTo>
                  <a:pt x="53" y="97"/>
                  <a:pt x="56" y="94"/>
                  <a:pt x="60" y="94"/>
                </a:cubicBezTo>
                <a:cubicBezTo>
                  <a:pt x="64" y="94"/>
                  <a:pt x="67" y="97"/>
                  <a:pt x="67" y="100"/>
                </a:cubicBezTo>
                <a:cubicBezTo>
                  <a:pt x="67" y="104"/>
                  <a:pt x="64" y="107"/>
                  <a:pt x="60" y="107"/>
                </a:cubicBezTo>
                <a:close/>
                <a:moveTo>
                  <a:pt x="127" y="107"/>
                </a:moveTo>
                <a:cubicBezTo>
                  <a:pt x="134" y="107"/>
                  <a:pt x="134" y="107"/>
                  <a:pt x="134" y="107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27" y="100"/>
                  <a:pt x="127" y="100"/>
                  <a:pt x="127" y="100"/>
                </a:cubicBezTo>
                <a:lnTo>
                  <a:pt x="127" y="107"/>
                </a:lnTo>
                <a:close/>
                <a:moveTo>
                  <a:pt x="127" y="33"/>
                </a:move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27" y="27"/>
                  <a:pt x="127" y="27"/>
                  <a:pt x="127" y="27"/>
                </a:cubicBezTo>
                <a:lnTo>
                  <a:pt x="127" y="33"/>
                </a:lnTo>
                <a:close/>
                <a:moveTo>
                  <a:pt x="40" y="33"/>
                </a:moveTo>
                <a:cubicBezTo>
                  <a:pt x="47" y="33"/>
                  <a:pt x="47" y="33"/>
                  <a:pt x="47" y="33"/>
                </a:cubicBezTo>
                <a:cubicBezTo>
                  <a:pt x="47" y="27"/>
                  <a:pt x="47" y="27"/>
                  <a:pt x="47" y="27"/>
                </a:cubicBezTo>
                <a:cubicBezTo>
                  <a:pt x="40" y="27"/>
                  <a:pt x="40" y="27"/>
                  <a:pt x="40" y="27"/>
                </a:cubicBezTo>
                <a:lnTo>
                  <a:pt x="40" y="33"/>
                </a:lnTo>
                <a:close/>
                <a:moveTo>
                  <a:pt x="134" y="74"/>
                </a:moveTo>
                <a:cubicBezTo>
                  <a:pt x="127" y="74"/>
                  <a:pt x="127" y="74"/>
                  <a:pt x="127" y="74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34" y="80"/>
                  <a:pt x="134" y="80"/>
                  <a:pt x="134" y="80"/>
                </a:cubicBezTo>
                <a:lnTo>
                  <a:pt x="134" y="74"/>
                </a:lnTo>
                <a:close/>
                <a:moveTo>
                  <a:pt x="127" y="47"/>
                </a:moveTo>
                <a:cubicBezTo>
                  <a:pt x="134" y="47"/>
                  <a:pt x="134" y="47"/>
                  <a:pt x="134" y="47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7" y="40"/>
                  <a:pt x="127" y="40"/>
                  <a:pt x="127" y="40"/>
                </a:cubicBezTo>
                <a:lnTo>
                  <a:pt x="127" y="47"/>
                </a:lnTo>
                <a:close/>
                <a:moveTo>
                  <a:pt x="134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34" y="20"/>
                  <a:pt x="134" y="20"/>
                  <a:pt x="134" y="20"/>
                </a:cubicBezTo>
                <a:lnTo>
                  <a:pt x="134" y="13"/>
                </a:lnTo>
                <a:close/>
                <a:moveTo>
                  <a:pt x="47" y="13"/>
                </a:moveTo>
                <a:cubicBezTo>
                  <a:pt x="40" y="13"/>
                  <a:pt x="40" y="13"/>
                  <a:pt x="40" y="13"/>
                </a:cubicBezTo>
                <a:cubicBezTo>
                  <a:pt x="40" y="20"/>
                  <a:pt x="40" y="20"/>
                  <a:pt x="40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13"/>
                </a:lnTo>
                <a:close/>
                <a:moveTo>
                  <a:pt x="127" y="94"/>
                </a:moveTo>
                <a:cubicBezTo>
                  <a:pt x="134" y="94"/>
                  <a:pt x="134" y="94"/>
                  <a:pt x="134" y="94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27" y="87"/>
                  <a:pt x="127" y="87"/>
                  <a:pt x="127" y="87"/>
                </a:cubicBezTo>
                <a:lnTo>
                  <a:pt x="127" y="94"/>
                </a:lnTo>
                <a:close/>
                <a:moveTo>
                  <a:pt x="140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2"/>
                  <a:pt x="28" y="43"/>
                  <a:pt x="30" y="43"/>
                </a:cubicBezTo>
                <a:cubicBezTo>
                  <a:pt x="32" y="43"/>
                  <a:pt x="33" y="42"/>
                  <a:pt x="33" y="40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0"/>
                  <a:pt x="36" y="7"/>
                  <a:pt x="40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9"/>
                  <a:pt x="55" y="40"/>
                  <a:pt x="57" y="40"/>
                </a:cubicBezTo>
                <a:cubicBezTo>
                  <a:pt x="59" y="40"/>
                  <a:pt x="60" y="39"/>
                  <a:pt x="60" y="37"/>
                </a:cubicBezTo>
                <a:cubicBezTo>
                  <a:pt x="60" y="7"/>
                  <a:pt x="60" y="7"/>
                  <a:pt x="60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2"/>
                  <a:pt x="115" y="54"/>
                  <a:pt x="117" y="54"/>
                </a:cubicBezTo>
                <a:cubicBezTo>
                  <a:pt x="119" y="54"/>
                  <a:pt x="120" y="52"/>
                  <a:pt x="120" y="50"/>
                </a:cubicBezTo>
                <a:cubicBezTo>
                  <a:pt x="120" y="7"/>
                  <a:pt x="120" y="7"/>
                  <a:pt x="120" y="7"/>
                </a:cubicBezTo>
                <a:cubicBezTo>
                  <a:pt x="134" y="7"/>
                  <a:pt x="134" y="7"/>
                  <a:pt x="134" y="7"/>
                </a:cubicBezTo>
                <a:cubicBezTo>
                  <a:pt x="137" y="7"/>
                  <a:pt x="140" y="10"/>
                  <a:pt x="140" y="13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7"/>
                  <a:pt x="127" y="58"/>
                  <a:pt x="127" y="60"/>
                </a:cubicBezTo>
                <a:cubicBezTo>
                  <a:pt x="127" y="62"/>
                  <a:pt x="128" y="64"/>
                  <a:pt x="130" y="64"/>
                </a:cubicBezTo>
                <a:cubicBezTo>
                  <a:pt x="140" y="64"/>
                  <a:pt x="140" y="64"/>
                  <a:pt x="140" y="6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11"/>
                  <a:pt x="137" y="114"/>
                  <a:pt x="134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8" y="114"/>
                  <a:pt x="127" y="115"/>
                  <a:pt x="127" y="117"/>
                </a:cubicBezTo>
                <a:cubicBezTo>
                  <a:pt x="127" y="119"/>
                  <a:pt x="128" y="120"/>
                  <a:pt x="130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4" y="120"/>
                  <a:pt x="147" y="117"/>
                  <a:pt x="147" y="114"/>
                </a:cubicBezTo>
                <a:cubicBezTo>
                  <a:pt x="147" y="7"/>
                  <a:pt x="147" y="7"/>
                  <a:pt x="147" y="7"/>
                </a:cubicBezTo>
                <a:cubicBezTo>
                  <a:pt x="147" y="3"/>
                  <a:pt x="144" y="0"/>
                  <a:pt x="14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41"/>
          <p:cNvSpPr/>
          <p:nvPr/>
        </p:nvSpPr>
        <p:spPr>
          <a:xfrm>
            <a:off x="2677155" y="3726456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3" y="87"/>
                </a:moveTo>
                <a:cubicBezTo>
                  <a:pt x="66" y="87"/>
                  <a:pt x="60" y="93"/>
                  <a:pt x="60" y="100"/>
                </a:cubicBezTo>
                <a:cubicBezTo>
                  <a:pt x="60" y="108"/>
                  <a:pt x="66" y="114"/>
                  <a:pt x="73" y="114"/>
                </a:cubicBezTo>
                <a:cubicBezTo>
                  <a:pt x="80" y="114"/>
                  <a:pt x="86" y="108"/>
                  <a:pt x="86" y="100"/>
                </a:cubicBezTo>
                <a:cubicBezTo>
                  <a:pt x="86" y="93"/>
                  <a:pt x="80" y="87"/>
                  <a:pt x="73" y="87"/>
                </a:cubicBezTo>
                <a:close/>
                <a:moveTo>
                  <a:pt x="73" y="107"/>
                </a:moveTo>
                <a:cubicBezTo>
                  <a:pt x="69" y="107"/>
                  <a:pt x="66" y="104"/>
                  <a:pt x="66" y="100"/>
                </a:cubicBezTo>
                <a:cubicBezTo>
                  <a:pt x="66" y="97"/>
                  <a:pt x="69" y="94"/>
                  <a:pt x="73" y="94"/>
                </a:cubicBezTo>
                <a:cubicBezTo>
                  <a:pt x="77" y="94"/>
                  <a:pt x="80" y="97"/>
                  <a:pt x="80" y="100"/>
                </a:cubicBezTo>
                <a:cubicBezTo>
                  <a:pt x="80" y="104"/>
                  <a:pt x="77" y="107"/>
                  <a:pt x="73" y="107"/>
                </a:cubicBezTo>
                <a:close/>
                <a:moveTo>
                  <a:pt x="73" y="74"/>
                </a:moveTo>
                <a:cubicBezTo>
                  <a:pt x="58" y="74"/>
                  <a:pt x="46" y="86"/>
                  <a:pt x="46" y="100"/>
                </a:cubicBezTo>
                <a:cubicBezTo>
                  <a:pt x="46" y="115"/>
                  <a:pt x="58" y="127"/>
                  <a:pt x="73" y="127"/>
                </a:cubicBezTo>
                <a:cubicBezTo>
                  <a:pt x="88" y="127"/>
                  <a:pt x="100" y="115"/>
                  <a:pt x="100" y="100"/>
                </a:cubicBezTo>
                <a:cubicBezTo>
                  <a:pt x="100" y="86"/>
                  <a:pt x="88" y="74"/>
                  <a:pt x="73" y="74"/>
                </a:cubicBezTo>
                <a:close/>
                <a:moveTo>
                  <a:pt x="73" y="120"/>
                </a:moveTo>
                <a:cubicBezTo>
                  <a:pt x="62" y="120"/>
                  <a:pt x="53" y="111"/>
                  <a:pt x="53" y="100"/>
                </a:cubicBezTo>
                <a:cubicBezTo>
                  <a:pt x="53" y="89"/>
                  <a:pt x="62" y="80"/>
                  <a:pt x="73" y="80"/>
                </a:cubicBezTo>
                <a:cubicBezTo>
                  <a:pt x="84" y="80"/>
                  <a:pt x="93" y="89"/>
                  <a:pt x="93" y="100"/>
                </a:cubicBezTo>
                <a:cubicBezTo>
                  <a:pt x="93" y="111"/>
                  <a:pt x="84" y="120"/>
                  <a:pt x="73" y="120"/>
                </a:cubicBezTo>
                <a:close/>
                <a:moveTo>
                  <a:pt x="14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1"/>
                  <a:pt x="3" y="114"/>
                  <a:pt x="6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41"/>
                  <a:pt x="19" y="147"/>
                  <a:pt x="26" y="147"/>
                </a:cubicBezTo>
                <a:cubicBezTo>
                  <a:pt x="120" y="147"/>
                  <a:pt x="120" y="147"/>
                  <a:pt x="120" y="147"/>
                </a:cubicBezTo>
                <a:cubicBezTo>
                  <a:pt x="127" y="147"/>
                  <a:pt x="133" y="141"/>
                  <a:pt x="133" y="134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40" y="114"/>
                  <a:pt x="140" y="114"/>
                  <a:pt x="140" y="114"/>
                </a:cubicBezTo>
                <a:cubicBezTo>
                  <a:pt x="144" y="114"/>
                  <a:pt x="147" y="111"/>
                  <a:pt x="147" y="107"/>
                </a:cubicBezTo>
                <a:cubicBezTo>
                  <a:pt x="147" y="7"/>
                  <a:pt x="147" y="7"/>
                  <a:pt x="147" y="7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126" y="134"/>
                </a:moveTo>
                <a:cubicBezTo>
                  <a:pt x="126" y="137"/>
                  <a:pt x="123" y="140"/>
                  <a:pt x="120" y="140"/>
                </a:cubicBezTo>
                <a:cubicBezTo>
                  <a:pt x="26" y="140"/>
                  <a:pt x="26" y="140"/>
                  <a:pt x="26" y="140"/>
                </a:cubicBezTo>
                <a:cubicBezTo>
                  <a:pt x="23" y="140"/>
                  <a:pt x="20" y="137"/>
                  <a:pt x="20" y="134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70"/>
                  <a:pt x="23" y="67"/>
                  <a:pt x="26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3" y="67"/>
                  <a:pt x="53" y="54"/>
                  <a:pt x="63" y="54"/>
                </a:cubicBezTo>
                <a:cubicBezTo>
                  <a:pt x="70" y="54"/>
                  <a:pt x="73" y="54"/>
                  <a:pt x="73" y="54"/>
                </a:cubicBezTo>
                <a:cubicBezTo>
                  <a:pt x="73" y="54"/>
                  <a:pt x="76" y="54"/>
                  <a:pt x="83" y="54"/>
                </a:cubicBezTo>
                <a:cubicBezTo>
                  <a:pt x="93" y="54"/>
                  <a:pt x="93" y="67"/>
                  <a:pt x="106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3" y="67"/>
                  <a:pt x="126" y="70"/>
                  <a:pt x="126" y="74"/>
                </a:cubicBezTo>
                <a:lnTo>
                  <a:pt x="126" y="134"/>
                </a:lnTo>
                <a:close/>
                <a:moveTo>
                  <a:pt x="140" y="107"/>
                </a:moveTo>
                <a:cubicBezTo>
                  <a:pt x="133" y="107"/>
                  <a:pt x="133" y="107"/>
                  <a:pt x="133" y="107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66"/>
                  <a:pt x="127" y="60"/>
                  <a:pt x="120" y="60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96" y="60"/>
                  <a:pt x="96" y="47"/>
                  <a:pt x="83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50" y="47"/>
                  <a:pt x="50" y="60"/>
                  <a:pt x="40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19" y="60"/>
                  <a:pt x="13" y="66"/>
                  <a:pt x="13" y="74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6" y="107"/>
                  <a:pt x="6" y="107"/>
                  <a:pt x="6" y="107"/>
                </a:cubicBezTo>
                <a:cubicBezTo>
                  <a:pt x="6" y="7"/>
                  <a:pt x="6" y="7"/>
                  <a:pt x="6" y="7"/>
                </a:cubicBezTo>
                <a:cubicBezTo>
                  <a:pt x="140" y="7"/>
                  <a:pt x="140" y="7"/>
                  <a:pt x="140" y="7"/>
                </a:cubicBezTo>
                <a:lnTo>
                  <a:pt x="140" y="107"/>
                </a:lnTo>
                <a:close/>
                <a:moveTo>
                  <a:pt x="113" y="94"/>
                </a:moveTo>
                <a:cubicBezTo>
                  <a:pt x="111" y="94"/>
                  <a:pt x="110" y="95"/>
                  <a:pt x="110" y="97"/>
                </a:cubicBezTo>
                <a:cubicBezTo>
                  <a:pt x="110" y="99"/>
                  <a:pt x="111" y="100"/>
                  <a:pt x="113" y="100"/>
                </a:cubicBezTo>
                <a:cubicBezTo>
                  <a:pt x="115" y="100"/>
                  <a:pt x="116" y="99"/>
                  <a:pt x="116" y="97"/>
                </a:cubicBezTo>
                <a:cubicBezTo>
                  <a:pt x="116" y="95"/>
                  <a:pt x="115" y="94"/>
                  <a:pt x="113" y="94"/>
                </a:cubicBezTo>
                <a:close/>
                <a:moveTo>
                  <a:pt x="96" y="40"/>
                </a:moveTo>
                <a:cubicBezTo>
                  <a:pt x="122" y="40"/>
                  <a:pt x="122" y="40"/>
                  <a:pt x="122" y="40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8"/>
                  <a:pt x="113" y="49"/>
                  <a:pt x="113" y="50"/>
                </a:cubicBezTo>
                <a:cubicBezTo>
                  <a:pt x="113" y="52"/>
                  <a:pt x="115" y="54"/>
                  <a:pt x="116" y="54"/>
                </a:cubicBezTo>
                <a:cubicBezTo>
                  <a:pt x="117" y="54"/>
                  <a:pt x="118" y="53"/>
                  <a:pt x="119" y="53"/>
                </a:cubicBezTo>
                <a:cubicBezTo>
                  <a:pt x="132" y="39"/>
                  <a:pt x="132" y="39"/>
                  <a:pt x="132" y="39"/>
                </a:cubicBezTo>
                <a:cubicBezTo>
                  <a:pt x="133" y="39"/>
                  <a:pt x="133" y="38"/>
                  <a:pt x="133" y="37"/>
                </a:cubicBezTo>
                <a:cubicBezTo>
                  <a:pt x="133" y="36"/>
                  <a:pt x="133" y="35"/>
                  <a:pt x="132" y="34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8" y="20"/>
                  <a:pt x="117" y="20"/>
                  <a:pt x="116" y="20"/>
                </a:cubicBezTo>
                <a:cubicBezTo>
                  <a:pt x="115" y="20"/>
                  <a:pt x="113" y="22"/>
                  <a:pt x="113" y="23"/>
                </a:cubicBezTo>
                <a:cubicBezTo>
                  <a:pt x="113" y="24"/>
                  <a:pt x="113" y="25"/>
                  <a:pt x="114" y="26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96" y="33"/>
                  <a:pt x="96" y="33"/>
                  <a:pt x="96" y="33"/>
                </a:cubicBezTo>
                <a:cubicBezTo>
                  <a:pt x="95" y="33"/>
                  <a:pt x="93" y="35"/>
                  <a:pt x="93" y="37"/>
                </a:cubicBezTo>
                <a:cubicBezTo>
                  <a:pt x="93" y="39"/>
                  <a:pt x="95" y="40"/>
                  <a:pt x="96" y="40"/>
                </a:cubicBezTo>
                <a:close/>
                <a:moveTo>
                  <a:pt x="27" y="53"/>
                </a:moveTo>
                <a:cubicBezTo>
                  <a:pt x="28" y="53"/>
                  <a:pt x="29" y="54"/>
                  <a:pt x="30" y="54"/>
                </a:cubicBezTo>
                <a:cubicBezTo>
                  <a:pt x="31" y="54"/>
                  <a:pt x="33" y="52"/>
                  <a:pt x="33" y="50"/>
                </a:cubicBezTo>
                <a:cubicBezTo>
                  <a:pt x="33" y="49"/>
                  <a:pt x="33" y="48"/>
                  <a:pt x="32" y="48"/>
                </a:cubicBezTo>
                <a:cubicBezTo>
                  <a:pt x="24" y="40"/>
                  <a:pt x="24" y="40"/>
                  <a:pt x="24" y="40"/>
                </a:cubicBezTo>
                <a:cubicBezTo>
                  <a:pt x="50" y="40"/>
                  <a:pt x="50" y="40"/>
                  <a:pt x="50" y="40"/>
                </a:cubicBezTo>
                <a:cubicBezTo>
                  <a:pt x="52" y="40"/>
                  <a:pt x="53" y="39"/>
                  <a:pt x="53" y="37"/>
                </a:cubicBezTo>
                <a:cubicBezTo>
                  <a:pt x="53" y="35"/>
                  <a:pt x="52" y="33"/>
                  <a:pt x="50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25"/>
                  <a:pt x="33" y="24"/>
                  <a:pt x="33" y="23"/>
                </a:cubicBezTo>
                <a:cubicBezTo>
                  <a:pt x="33" y="22"/>
                  <a:pt x="31" y="20"/>
                  <a:pt x="30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5"/>
                  <a:pt x="13" y="36"/>
                  <a:pt x="13" y="37"/>
                </a:cubicBezTo>
                <a:cubicBezTo>
                  <a:pt x="13" y="38"/>
                  <a:pt x="13" y="39"/>
                  <a:pt x="14" y="39"/>
                </a:cubicBezTo>
                <a:lnTo>
                  <a:pt x="27" y="53"/>
                </a:lnTo>
                <a:close/>
                <a:moveTo>
                  <a:pt x="113" y="74"/>
                </a:moveTo>
                <a:cubicBezTo>
                  <a:pt x="109" y="74"/>
                  <a:pt x="106" y="77"/>
                  <a:pt x="106" y="80"/>
                </a:cubicBezTo>
                <a:cubicBezTo>
                  <a:pt x="106" y="84"/>
                  <a:pt x="109" y="87"/>
                  <a:pt x="113" y="87"/>
                </a:cubicBezTo>
                <a:cubicBezTo>
                  <a:pt x="117" y="87"/>
                  <a:pt x="120" y="84"/>
                  <a:pt x="120" y="80"/>
                </a:cubicBezTo>
                <a:cubicBezTo>
                  <a:pt x="120" y="77"/>
                  <a:pt x="117" y="74"/>
                  <a:pt x="113" y="7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41"/>
          <p:cNvSpPr/>
          <p:nvPr/>
        </p:nvSpPr>
        <p:spPr>
          <a:xfrm>
            <a:off x="3705271" y="3726456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0" y="74"/>
                </a:moveTo>
                <a:cubicBezTo>
                  <a:pt x="97" y="74"/>
                  <a:pt x="94" y="77"/>
                  <a:pt x="94" y="80"/>
                </a:cubicBezTo>
                <a:cubicBezTo>
                  <a:pt x="94" y="84"/>
                  <a:pt x="97" y="87"/>
                  <a:pt x="100" y="87"/>
                </a:cubicBezTo>
                <a:cubicBezTo>
                  <a:pt x="104" y="87"/>
                  <a:pt x="107" y="84"/>
                  <a:pt x="107" y="80"/>
                </a:cubicBezTo>
                <a:cubicBezTo>
                  <a:pt x="107" y="77"/>
                  <a:pt x="104" y="74"/>
                  <a:pt x="100" y="74"/>
                </a:cubicBezTo>
                <a:close/>
                <a:moveTo>
                  <a:pt x="60" y="87"/>
                </a:moveTo>
                <a:cubicBezTo>
                  <a:pt x="53" y="87"/>
                  <a:pt x="47" y="93"/>
                  <a:pt x="47" y="100"/>
                </a:cubicBezTo>
                <a:cubicBezTo>
                  <a:pt x="47" y="108"/>
                  <a:pt x="53" y="114"/>
                  <a:pt x="60" y="114"/>
                </a:cubicBezTo>
                <a:cubicBezTo>
                  <a:pt x="68" y="114"/>
                  <a:pt x="74" y="108"/>
                  <a:pt x="74" y="100"/>
                </a:cubicBezTo>
                <a:cubicBezTo>
                  <a:pt x="74" y="93"/>
                  <a:pt x="68" y="87"/>
                  <a:pt x="60" y="87"/>
                </a:cubicBezTo>
                <a:close/>
                <a:moveTo>
                  <a:pt x="60" y="107"/>
                </a:moveTo>
                <a:cubicBezTo>
                  <a:pt x="57" y="107"/>
                  <a:pt x="54" y="104"/>
                  <a:pt x="54" y="100"/>
                </a:cubicBezTo>
                <a:cubicBezTo>
                  <a:pt x="54" y="97"/>
                  <a:pt x="57" y="94"/>
                  <a:pt x="60" y="94"/>
                </a:cubicBezTo>
                <a:cubicBezTo>
                  <a:pt x="64" y="94"/>
                  <a:pt x="67" y="97"/>
                  <a:pt x="67" y="100"/>
                </a:cubicBezTo>
                <a:cubicBezTo>
                  <a:pt x="67" y="104"/>
                  <a:pt x="64" y="107"/>
                  <a:pt x="60" y="107"/>
                </a:cubicBezTo>
                <a:close/>
                <a:moveTo>
                  <a:pt x="100" y="94"/>
                </a:moveTo>
                <a:cubicBezTo>
                  <a:pt x="98" y="94"/>
                  <a:pt x="97" y="95"/>
                  <a:pt x="97" y="97"/>
                </a:cubicBezTo>
                <a:cubicBezTo>
                  <a:pt x="97" y="99"/>
                  <a:pt x="98" y="100"/>
                  <a:pt x="100" y="100"/>
                </a:cubicBezTo>
                <a:cubicBezTo>
                  <a:pt x="102" y="100"/>
                  <a:pt x="104" y="99"/>
                  <a:pt x="104" y="97"/>
                </a:cubicBezTo>
                <a:cubicBezTo>
                  <a:pt x="104" y="95"/>
                  <a:pt x="102" y="94"/>
                  <a:pt x="100" y="94"/>
                </a:cubicBezTo>
                <a:close/>
                <a:moveTo>
                  <a:pt x="60" y="74"/>
                </a:moveTo>
                <a:cubicBezTo>
                  <a:pt x="45" y="74"/>
                  <a:pt x="34" y="86"/>
                  <a:pt x="34" y="100"/>
                </a:cubicBezTo>
                <a:cubicBezTo>
                  <a:pt x="34" y="115"/>
                  <a:pt x="45" y="127"/>
                  <a:pt x="60" y="127"/>
                </a:cubicBezTo>
                <a:cubicBezTo>
                  <a:pt x="75" y="127"/>
                  <a:pt x="87" y="115"/>
                  <a:pt x="87" y="100"/>
                </a:cubicBezTo>
                <a:cubicBezTo>
                  <a:pt x="87" y="86"/>
                  <a:pt x="75" y="74"/>
                  <a:pt x="60" y="74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134" y="33"/>
                </a:moveTo>
                <a:cubicBezTo>
                  <a:pt x="134" y="30"/>
                  <a:pt x="131" y="27"/>
                  <a:pt x="127" y="27"/>
                </a:cubicBezTo>
                <a:cubicBezTo>
                  <a:pt x="123" y="27"/>
                  <a:pt x="120" y="30"/>
                  <a:pt x="120" y="33"/>
                </a:cubicBezTo>
                <a:cubicBezTo>
                  <a:pt x="120" y="37"/>
                  <a:pt x="123" y="40"/>
                  <a:pt x="127" y="40"/>
                </a:cubicBezTo>
                <a:cubicBezTo>
                  <a:pt x="131" y="40"/>
                  <a:pt x="134" y="37"/>
                  <a:pt x="134" y="33"/>
                </a:cubicBezTo>
                <a:close/>
                <a:moveTo>
                  <a:pt x="130" y="50"/>
                </a:moveTo>
                <a:cubicBezTo>
                  <a:pt x="130" y="48"/>
                  <a:pt x="129" y="47"/>
                  <a:pt x="127" y="47"/>
                </a:cubicBezTo>
                <a:cubicBezTo>
                  <a:pt x="125" y="47"/>
                  <a:pt x="124" y="48"/>
                  <a:pt x="124" y="50"/>
                </a:cubicBezTo>
                <a:cubicBezTo>
                  <a:pt x="124" y="52"/>
                  <a:pt x="125" y="54"/>
                  <a:pt x="127" y="54"/>
                </a:cubicBezTo>
                <a:cubicBezTo>
                  <a:pt x="129" y="54"/>
                  <a:pt x="130" y="52"/>
                  <a:pt x="130" y="50"/>
                </a:cubicBezTo>
                <a:close/>
                <a:moveTo>
                  <a:pt x="134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10" y="13"/>
                  <a:pt x="110" y="0"/>
                  <a:pt x="9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64" y="0"/>
                  <a:pt x="64" y="13"/>
                  <a:pt x="54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3" y="13"/>
                  <a:pt x="27" y="19"/>
                  <a:pt x="27" y="27"/>
                </a:cubicBezTo>
                <a:cubicBezTo>
                  <a:pt x="27" y="54"/>
                  <a:pt x="27" y="54"/>
                  <a:pt x="27" y="54"/>
                </a:cubicBezTo>
                <a:cubicBezTo>
                  <a:pt x="28" y="54"/>
                  <a:pt x="29" y="53"/>
                  <a:pt x="32" y="50"/>
                </a:cubicBezTo>
                <a:cubicBezTo>
                  <a:pt x="32" y="49"/>
                  <a:pt x="33" y="48"/>
                  <a:pt x="34" y="48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3"/>
                  <a:pt x="37" y="20"/>
                  <a:pt x="40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67" y="20"/>
                  <a:pt x="67" y="7"/>
                  <a:pt x="77" y="7"/>
                </a:cubicBezTo>
                <a:cubicBezTo>
                  <a:pt x="84" y="7"/>
                  <a:pt x="87" y="7"/>
                  <a:pt x="87" y="7"/>
                </a:cubicBezTo>
                <a:cubicBezTo>
                  <a:pt x="87" y="7"/>
                  <a:pt x="90" y="7"/>
                  <a:pt x="97" y="7"/>
                </a:cubicBezTo>
                <a:cubicBezTo>
                  <a:pt x="107" y="7"/>
                  <a:pt x="107" y="20"/>
                  <a:pt x="120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7" y="20"/>
                  <a:pt x="140" y="23"/>
                  <a:pt x="140" y="27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0" y="91"/>
                  <a:pt x="137" y="94"/>
                  <a:pt x="134" y="94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41" y="100"/>
                  <a:pt x="147" y="94"/>
                  <a:pt x="147" y="8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9"/>
                  <a:pt x="141" y="13"/>
                  <a:pt x="134" y="13"/>
                </a:cubicBezTo>
                <a:close/>
                <a:moveTo>
                  <a:pt x="107" y="54"/>
                </a:moveTo>
                <a:cubicBezTo>
                  <a:pt x="109" y="54"/>
                  <a:pt x="112" y="54"/>
                  <a:pt x="114" y="5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39"/>
                  <a:pt x="102" y="27"/>
                  <a:pt x="87" y="27"/>
                </a:cubicBezTo>
                <a:cubicBezTo>
                  <a:pt x="77" y="27"/>
                  <a:pt x="68" y="32"/>
                  <a:pt x="64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6" y="36"/>
                  <a:pt x="81" y="33"/>
                  <a:pt x="87" y="33"/>
                </a:cubicBezTo>
                <a:cubicBezTo>
                  <a:pt x="98" y="33"/>
                  <a:pt x="107" y="42"/>
                  <a:pt x="107" y="54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7"/>
                  <a:pt x="7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37" y="47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4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0"/>
                  <a:pt x="10" y="67"/>
                  <a:pt x="13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54"/>
                  <a:pt x="50" y="54"/>
                </a:cubicBezTo>
                <a:cubicBezTo>
                  <a:pt x="57" y="54"/>
                  <a:pt x="60" y="54"/>
                  <a:pt x="60" y="54"/>
                </a:cubicBezTo>
                <a:cubicBezTo>
                  <a:pt x="60" y="54"/>
                  <a:pt x="64" y="54"/>
                  <a:pt x="70" y="54"/>
                </a:cubicBezTo>
                <a:cubicBezTo>
                  <a:pt x="80" y="54"/>
                  <a:pt x="80" y="67"/>
                  <a:pt x="94" y="67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11" y="67"/>
                  <a:pt x="114" y="70"/>
                  <a:pt x="114" y="74"/>
                </a:cubicBezTo>
                <a:lnTo>
                  <a:pt x="114" y="134"/>
                </a:lnTo>
                <a:close/>
                <a:moveTo>
                  <a:pt x="80" y="42"/>
                </a:moveTo>
                <a:cubicBezTo>
                  <a:pt x="82" y="44"/>
                  <a:pt x="85" y="45"/>
                  <a:pt x="86" y="47"/>
                </a:cubicBezTo>
                <a:cubicBezTo>
                  <a:pt x="86" y="47"/>
                  <a:pt x="87" y="47"/>
                  <a:pt x="87" y="47"/>
                </a:cubicBezTo>
                <a:cubicBezTo>
                  <a:pt x="91" y="47"/>
                  <a:pt x="94" y="50"/>
                  <a:pt x="94" y="54"/>
                </a:cubicBezTo>
                <a:cubicBezTo>
                  <a:pt x="100" y="54"/>
                  <a:pt x="100" y="54"/>
                  <a:pt x="100" y="54"/>
                </a:cubicBezTo>
                <a:cubicBezTo>
                  <a:pt x="100" y="46"/>
                  <a:pt x="94" y="40"/>
                  <a:pt x="87" y="40"/>
                </a:cubicBezTo>
                <a:cubicBezTo>
                  <a:pt x="84" y="40"/>
                  <a:pt x="82" y="41"/>
                  <a:pt x="80" y="4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41"/>
          <p:cNvSpPr/>
          <p:nvPr/>
        </p:nvSpPr>
        <p:spPr>
          <a:xfrm>
            <a:off x="4736219" y="3709462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3" y="27"/>
                </a:moveTo>
                <a:cubicBezTo>
                  <a:pt x="85" y="27"/>
                  <a:pt x="85" y="27"/>
                  <a:pt x="85" y="2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6" y="0"/>
                  <a:pt x="93" y="3"/>
                  <a:pt x="93" y="7"/>
                </a:cubicBezTo>
                <a:cubicBezTo>
                  <a:pt x="93" y="7"/>
                  <a:pt x="93" y="8"/>
                  <a:pt x="93" y="8"/>
                </a:cubicBezTo>
                <a:cubicBezTo>
                  <a:pt x="75" y="27"/>
                  <a:pt x="75" y="27"/>
                  <a:pt x="75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7"/>
                  <a:pt x="53" y="7"/>
                </a:cubicBezTo>
                <a:cubicBezTo>
                  <a:pt x="53" y="3"/>
                  <a:pt x="50" y="0"/>
                  <a:pt x="46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6" y="13"/>
                </a:cubicBezTo>
                <a:cubicBezTo>
                  <a:pt x="47" y="13"/>
                  <a:pt x="48" y="13"/>
                  <a:pt x="48" y="13"/>
                </a:cubicBezTo>
                <a:cubicBezTo>
                  <a:pt x="62" y="27"/>
                  <a:pt x="62" y="27"/>
                  <a:pt x="62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3" y="134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26" y="144"/>
                  <a:pt x="26" y="144"/>
                  <a:pt x="26" y="144"/>
                </a:cubicBezTo>
                <a:cubicBezTo>
                  <a:pt x="26" y="146"/>
                  <a:pt x="28" y="147"/>
                  <a:pt x="30" y="147"/>
                </a:cubicBezTo>
                <a:cubicBezTo>
                  <a:pt x="32" y="147"/>
                  <a:pt x="33" y="146"/>
                  <a:pt x="33" y="144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6"/>
                  <a:pt x="115" y="147"/>
                  <a:pt x="117" y="147"/>
                </a:cubicBezTo>
                <a:cubicBezTo>
                  <a:pt x="118" y="147"/>
                  <a:pt x="120" y="146"/>
                  <a:pt x="120" y="14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33" y="134"/>
                  <a:pt x="133" y="134"/>
                  <a:pt x="133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3"/>
                  <a:pt x="141" y="27"/>
                  <a:pt x="133" y="27"/>
                </a:cubicBezTo>
                <a:close/>
                <a:moveTo>
                  <a:pt x="140" y="120"/>
                </a:moveTo>
                <a:cubicBezTo>
                  <a:pt x="140" y="124"/>
                  <a:pt x="137" y="127"/>
                  <a:pt x="133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9" y="127"/>
                  <a:pt x="6" y="124"/>
                  <a:pt x="6" y="12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36"/>
                  <a:pt x="9" y="33"/>
                  <a:pt x="13" y="33"/>
                </a:cubicBezTo>
                <a:cubicBezTo>
                  <a:pt x="133" y="33"/>
                  <a:pt x="133" y="33"/>
                  <a:pt x="133" y="33"/>
                </a:cubicBezTo>
                <a:cubicBezTo>
                  <a:pt x="137" y="33"/>
                  <a:pt x="140" y="36"/>
                  <a:pt x="140" y="40"/>
                </a:cubicBezTo>
                <a:lnTo>
                  <a:pt x="140" y="12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41"/>
          <p:cNvSpPr/>
          <p:nvPr/>
        </p:nvSpPr>
        <p:spPr>
          <a:xfrm>
            <a:off x="5772831" y="3700965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4" y="40"/>
                </a:moveTo>
                <a:cubicBezTo>
                  <a:pt x="14" y="54"/>
                  <a:pt x="14" y="54"/>
                  <a:pt x="14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40"/>
                  <a:pt x="27" y="40"/>
                  <a:pt x="27" y="40"/>
                </a:cubicBezTo>
                <a:lnTo>
                  <a:pt x="14" y="40"/>
                </a:lnTo>
                <a:close/>
                <a:moveTo>
                  <a:pt x="14" y="67"/>
                </a:moveTo>
                <a:cubicBezTo>
                  <a:pt x="14" y="80"/>
                  <a:pt x="14" y="80"/>
                  <a:pt x="14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67"/>
                  <a:pt x="27" y="67"/>
                  <a:pt x="27" y="67"/>
                </a:cubicBezTo>
                <a:lnTo>
                  <a:pt x="14" y="67"/>
                </a:lnTo>
                <a:close/>
                <a:moveTo>
                  <a:pt x="54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54"/>
                  <a:pt x="40" y="54"/>
                  <a:pt x="40" y="54"/>
                </a:cubicBezTo>
                <a:cubicBezTo>
                  <a:pt x="54" y="54"/>
                  <a:pt x="54" y="54"/>
                  <a:pt x="54" y="54"/>
                </a:cubicBezTo>
                <a:lnTo>
                  <a:pt x="54" y="40"/>
                </a:lnTo>
                <a:close/>
                <a:moveTo>
                  <a:pt x="107" y="40"/>
                </a:moveTo>
                <a:cubicBezTo>
                  <a:pt x="94" y="40"/>
                  <a:pt x="94" y="40"/>
                  <a:pt x="94" y="40"/>
                </a:cubicBezTo>
                <a:cubicBezTo>
                  <a:pt x="94" y="54"/>
                  <a:pt x="94" y="54"/>
                  <a:pt x="94" y="54"/>
                </a:cubicBezTo>
                <a:cubicBezTo>
                  <a:pt x="107" y="54"/>
                  <a:pt x="107" y="54"/>
                  <a:pt x="107" y="54"/>
                </a:cubicBezTo>
                <a:lnTo>
                  <a:pt x="107" y="40"/>
                </a:lnTo>
                <a:close/>
                <a:moveTo>
                  <a:pt x="80" y="80"/>
                </a:moveTo>
                <a:cubicBezTo>
                  <a:pt x="80" y="67"/>
                  <a:pt x="80" y="67"/>
                  <a:pt x="80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80"/>
                  <a:pt x="67" y="80"/>
                  <a:pt x="67" y="80"/>
                </a:cubicBezTo>
                <a:lnTo>
                  <a:pt x="80" y="80"/>
                </a:lnTo>
                <a:close/>
                <a:moveTo>
                  <a:pt x="14" y="94"/>
                </a:moveTo>
                <a:cubicBezTo>
                  <a:pt x="14" y="107"/>
                  <a:pt x="14" y="107"/>
                  <a:pt x="14" y="107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94"/>
                  <a:pt x="27" y="94"/>
                  <a:pt x="27" y="94"/>
                </a:cubicBezTo>
                <a:lnTo>
                  <a:pt x="14" y="94"/>
                </a:lnTo>
                <a:close/>
                <a:moveTo>
                  <a:pt x="80" y="40"/>
                </a:moveTo>
                <a:cubicBezTo>
                  <a:pt x="67" y="40"/>
                  <a:pt x="67" y="40"/>
                  <a:pt x="67" y="40"/>
                </a:cubicBezTo>
                <a:cubicBezTo>
                  <a:pt x="67" y="54"/>
                  <a:pt x="67" y="54"/>
                  <a:pt x="67" y="54"/>
                </a:cubicBezTo>
                <a:cubicBezTo>
                  <a:pt x="80" y="54"/>
                  <a:pt x="80" y="54"/>
                  <a:pt x="80" y="54"/>
                </a:cubicBezTo>
                <a:lnTo>
                  <a:pt x="80" y="40"/>
                </a:lnTo>
                <a:close/>
                <a:moveTo>
                  <a:pt x="67" y="94"/>
                </a:moveTo>
                <a:cubicBezTo>
                  <a:pt x="67" y="107"/>
                  <a:pt x="67" y="107"/>
                  <a:pt x="67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0" y="94"/>
                  <a:pt x="80" y="94"/>
                  <a:pt x="80" y="94"/>
                </a:cubicBezTo>
                <a:lnTo>
                  <a:pt x="67" y="94"/>
                </a:lnTo>
                <a:close/>
                <a:moveTo>
                  <a:pt x="134" y="107"/>
                </a:moveTo>
                <a:cubicBezTo>
                  <a:pt x="134" y="94"/>
                  <a:pt x="134" y="94"/>
                  <a:pt x="134" y="94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0" y="107"/>
                  <a:pt x="120" y="107"/>
                  <a:pt x="120" y="107"/>
                </a:cubicBezTo>
                <a:lnTo>
                  <a:pt x="134" y="107"/>
                </a:lnTo>
                <a:close/>
                <a:moveTo>
                  <a:pt x="107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07"/>
                  <a:pt x="120" y="107"/>
                  <a:pt x="120" y="107"/>
                </a:cubicBezTo>
                <a:cubicBezTo>
                  <a:pt x="107" y="107"/>
                  <a:pt x="107" y="107"/>
                  <a:pt x="107" y="107"/>
                </a:cubicBezTo>
                <a:lnTo>
                  <a:pt x="107" y="120"/>
                </a:lnTo>
                <a:close/>
                <a:moveTo>
                  <a:pt x="134" y="80"/>
                </a:moveTo>
                <a:cubicBezTo>
                  <a:pt x="134" y="67"/>
                  <a:pt x="134" y="67"/>
                  <a:pt x="134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80"/>
                  <a:pt x="120" y="80"/>
                  <a:pt x="120" y="80"/>
                </a:cubicBezTo>
                <a:lnTo>
                  <a:pt x="134" y="80"/>
                </a:lnTo>
                <a:close/>
                <a:moveTo>
                  <a:pt x="54" y="120"/>
                </a:moveTo>
                <a:cubicBezTo>
                  <a:pt x="67" y="120"/>
                  <a:pt x="67" y="120"/>
                  <a:pt x="67" y="120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54" y="107"/>
                  <a:pt x="54" y="107"/>
                  <a:pt x="54" y="107"/>
                </a:cubicBezTo>
                <a:lnTo>
                  <a:pt x="54" y="120"/>
                </a:lnTo>
                <a:close/>
                <a:moveTo>
                  <a:pt x="80" y="120"/>
                </a:moveTo>
                <a:cubicBezTo>
                  <a:pt x="94" y="120"/>
                  <a:pt x="94" y="120"/>
                  <a:pt x="94" y="12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0" y="107"/>
                  <a:pt x="80" y="107"/>
                  <a:pt x="80" y="107"/>
                </a:cubicBezTo>
                <a:lnTo>
                  <a:pt x="80" y="120"/>
                </a:lnTo>
                <a:close/>
                <a:moveTo>
                  <a:pt x="27" y="120"/>
                </a:moveTo>
                <a:cubicBezTo>
                  <a:pt x="40" y="120"/>
                  <a:pt x="40" y="120"/>
                  <a:pt x="40" y="12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27" y="107"/>
                  <a:pt x="27" y="107"/>
                  <a:pt x="27" y="107"/>
                </a:cubicBezTo>
                <a:lnTo>
                  <a:pt x="27" y="120"/>
                </a:lnTo>
                <a:close/>
                <a:moveTo>
                  <a:pt x="120" y="54"/>
                </a:moveTo>
                <a:cubicBezTo>
                  <a:pt x="134" y="54"/>
                  <a:pt x="134" y="54"/>
                  <a:pt x="134" y="54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0" y="40"/>
                  <a:pt x="120" y="40"/>
                  <a:pt x="120" y="40"/>
                </a:cubicBezTo>
                <a:lnTo>
                  <a:pt x="120" y="54"/>
                </a:lnTo>
                <a:close/>
                <a:moveTo>
                  <a:pt x="107" y="94"/>
                </a:moveTo>
                <a:cubicBezTo>
                  <a:pt x="120" y="94"/>
                  <a:pt x="120" y="94"/>
                  <a:pt x="120" y="94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07" y="80"/>
                  <a:pt x="107" y="80"/>
                  <a:pt x="107" y="80"/>
                </a:cubicBezTo>
                <a:lnTo>
                  <a:pt x="107" y="94"/>
                </a:lnTo>
                <a:close/>
                <a:moveTo>
                  <a:pt x="67" y="67"/>
                </a:moveTo>
                <a:cubicBezTo>
                  <a:pt x="67" y="54"/>
                  <a:pt x="67" y="54"/>
                  <a:pt x="67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67"/>
                  <a:pt x="54" y="67"/>
                  <a:pt x="54" y="67"/>
                </a:cubicBezTo>
                <a:lnTo>
                  <a:pt x="67" y="67"/>
                </a:lnTo>
                <a:close/>
                <a:moveTo>
                  <a:pt x="94" y="67"/>
                </a:moveTo>
                <a:cubicBezTo>
                  <a:pt x="94" y="54"/>
                  <a:pt x="94" y="54"/>
                  <a:pt x="94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67"/>
                  <a:pt x="80" y="67"/>
                  <a:pt x="80" y="67"/>
                </a:cubicBezTo>
                <a:lnTo>
                  <a:pt x="94" y="67"/>
                </a:lnTo>
                <a:close/>
                <a:moveTo>
                  <a:pt x="40" y="54"/>
                </a:moveTo>
                <a:cubicBezTo>
                  <a:pt x="27" y="54"/>
                  <a:pt x="27" y="54"/>
                  <a:pt x="27" y="54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67"/>
                  <a:pt x="40" y="67"/>
                </a:cubicBezTo>
                <a:lnTo>
                  <a:pt x="40" y="54"/>
                </a:lnTo>
                <a:close/>
                <a:moveTo>
                  <a:pt x="40" y="80"/>
                </a:moveTo>
                <a:cubicBezTo>
                  <a:pt x="27" y="80"/>
                  <a:pt x="27" y="80"/>
                  <a:pt x="27" y="80"/>
                </a:cubicBezTo>
                <a:cubicBezTo>
                  <a:pt x="27" y="94"/>
                  <a:pt x="27" y="94"/>
                  <a:pt x="27" y="94"/>
                </a:cubicBezTo>
                <a:cubicBezTo>
                  <a:pt x="40" y="94"/>
                  <a:pt x="40" y="94"/>
                  <a:pt x="40" y="94"/>
                </a:cubicBezTo>
                <a:lnTo>
                  <a:pt x="40" y="80"/>
                </a:lnTo>
                <a:close/>
                <a:moveTo>
                  <a:pt x="94" y="80"/>
                </a:moveTo>
                <a:cubicBezTo>
                  <a:pt x="107" y="80"/>
                  <a:pt x="107" y="80"/>
                  <a:pt x="107" y="80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94" y="67"/>
                  <a:pt x="94" y="67"/>
                  <a:pt x="94" y="67"/>
                </a:cubicBezTo>
                <a:lnTo>
                  <a:pt x="94" y="80"/>
                </a:lnTo>
                <a:close/>
                <a:moveTo>
                  <a:pt x="80" y="80"/>
                </a:moveTo>
                <a:cubicBezTo>
                  <a:pt x="80" y="94"/>
                  <a:pt x="80" y="94"/>
                  <a:pt x="80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80"/>
                  <a:pt x="94" y="80"/>
                  <a:pt x="94" y="80"/>
                </a:cubicBezTo>
                <a:lnTo>
                  <a:pt x="80" y="80"/>
                </a:lnTo>
                <a:close/>
                <a:moveTo>
                  <a:pt x="54" y="80"/>
                </a:moveTo>
                <a:cubicBezTo>
                  <a:pt x="54" y="94"/>
                  <a:pt x="54" y="94"/>
                  <a:pt x="54" y="94"/>
                </a:cubicBezTo>
                <a:cubicBezTo>
                  <a:pt x="67" y="94"/>
                  <a:pt x="67" y="94"/>
                  <a:pt x="67" y="94"/>
                </a:cubicBezTo>
                <a:cubicBezTo>
                  <a:pt x="67" y="80"/>
                  <a:pt x="67" y="80"/>
                  <a:pt x="67" y="80"/>
                </a:cubicBezTo>
                <a:lnTo>
                  <a:pt x="54" y="80"/>
                </a:lnTo>
                <a:close/>
                <a:moveTo>
                  <a:pt x="107" y="67"/>
                </a:moveTo>
                <a:cubicBezTo>
                  <a:pt x="120" y="67"/>
                  <a:pt x="120" y="67"/>
                  <a:pt x="120" y="67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07" y="54"/>
                  <a:pt x="107" y="54"/>
                  <a:pt x="107" y="54"/>
                </a:cubicBezTo>
                <a:lnTo>
                  <a:pt x="107" y="67"/>
                </a:lnTo>
                <a:close/>
                <a:moveTo>
                  <a:pt x="54" y="67"/>
                </a:moveTo>
                <a:cubicBezTo>
                  <a:pt x="40" y="67"/>
                  <a:pt x="40" y="67"/>
                  <a:pt x="40" y="67"/>
                </a:cubicBezTo>
                <a:cubicBezTo>
                  <a:pt x="40" y="80"/>
                  <a:pt x="40" y="80"/>
                  <a:pt x="40" y="80"/>
                </a:cubicBezTo>
                <a:cubicBezTo>
                  <a:pt x="54" y="80"/>
                  <a:pt x="54" y="80"/>
                  <a:pt x="54" y="80"/>
                </a:cubicBezTo>
                <a:lnTo>
                  <a:pt x="54" y="67"/>
                </a:lnTo>
                <a:close/>
                <a:moveTo>
                  <a:pt x="40" y="94"/>
                </a:moveTo>
                <a:cubicBezTo>
                  <a:pt x="40" y="107"/>
                  <a:pt x="40" y="107"/>
                  <a:pt x="40" y="107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4" y="94"/>
                  <a:pt x="54" y="94"/>
                  <a:pt x="54" y="94"/>
                </a:cubicBezTo>
                <a:lnTo>
                  <a:pt x="40" y="94"/>
                </a:lnTo>
                <a:close/>
                <a:moveTo>
                  <a:pt x="134" y="27"/>
                </a:moveTo>
                <a:cubicBezTo>
                  <a:pt x="85" y="27"/>
                  <a:pt x="85" y="27"/>
                  <a:pt x="85" y="27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100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7" y="0"/>
                  <a:pt x="94" y="3"/>
                  <a:pt x="94" y="7"/>
                </a:cubicBezTo>
                <a:cubicBezTo>
                  <a:pt x="94" y="7"/>
                  <a:pt x="94" y="8"/>
                  <a:pt x="94" y="8"/>
                </a:cubicBezTo>
                <a:cubicBezTo>
                  <a:pt x="76" y="27"/>
                  <a:pt x="76" y="27"/>
                  <a:pt x="76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4" y="8"/>
                  <a:pt x="54" y="7"/>
                  <a:pt x="54" y="7"/>
                </a:cubicBezTo>
                <a:cubicBezTo>
                  <a:pt x="54" y="3"/>
                  <a:pt x="51" y="0"/>
                  <a:pt x="47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7" y="13"/>
                </a:cubicBezTo>
                <a:cubicBezTo>
                  <a:pt x="48" y="13"/>
                  <a:pt x="48" y="13"/>
                  <a:pt x="49" y="13"/>
                </a:cubicBezTo>
                <a:cubicBezTo>
                  <a:pt x="62" y="27"/>
                  <a:pt x="62" y="27"/>
                  <a:pt x="62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4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27" y="146"/>
                  <a:pt x="28" y="147"/>
                  <a:pt x="30" y="147"/>
                </a:cubicBezTo>
                <a:cubicBezTo>
                  <a:pt x="32" y="147"/>
                  <a:pt x="34" y="146"/>
                  <a:pt x="34" y="144"/>
                </a:cubicBezTo>
                <a:cubicBezTo>
                  <a:pt x="34" y="140"/>
                  <a:pt x="34" y="140"/>
                  <a:pt x="34" y="140"/>
                </a:cubicBezTo>
                <a:cubicBezTo>
                  <a:pt x="114" y="140"/>
                  <a:pt x="114" y="140"/>
                  <a:pt x="114" y="14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4" y="146"/>
                  <a:pt x="115" y="147"/>
                  <a:pt x="117" y="147"/>
                </a:cubicBezTo>
                <a:cubicBezTo>
                  <a:pt x="119" y="147"/>
                  <a:pt x="120" y="146"/>
                  <a:pt x="120" y="14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3"/>
                  <a:pt x="141" y="27"/>
                  <a:pt x="134" y="27"/>
                </a:cubicBezTo>
                <a:close/>
                <a:moveTo>
                  <a:pt x="141" y="120"/>
                </a:moveTo>
                <a:cubicBezTo>
                  <a:pt x="141" y="124"/>
                  <a:pt x="138" y="127"/>
                  <a:pt x="134" y="127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0" y="127"/>
                  <a:pt x="7" y="124"/>
                  <a:pt x="7" y="12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6"/>
                  <a:pt x="10" y="33"/>
                  <a:pt x="1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8" y="33"/>
                  <a:pt x="141" y="36"/>
                  <a:pt x="141" y="40"/>
                </a:cubicBezTo>
                <a:lnTo>
                  <a:pt x="141" y="120"/>
                </a:lnTo>
                <a:close/>
                <a:moveTo>
                  <a:pt x="94" y="94"/>
                </a:moveTo>
                <a:cubicBezTo>
                  <a:pt x="94" y="107"/>
                  <a:pt x="94" y="107"/>
                  <a:pt x="94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94"/>
                  <a:pt x="107" y="94"/>
                  <a:pt x="107" y="94"/>
                </a:cubicBezTo>
                <a:lnTo>
                  <a:pt x="94" y="9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41"/>
          <p:cNvSpPr/>
          <p:nvPr/>
        </p:nvSpPr>
        <p:spPr>
          <a:xfrm>
            <a:off x="6810860" y="3692468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93" y="60"/>
                </a:moveTo>
                <a:cubicBezTo>
                  <a:pt x="20" y="60"/>
                  <a:pt x="20" y="60"/>
                  <a:pt x="20" y="60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93" y="127"/>
                  <a:pt x="93" y="127"/>
                  <a:pt x="93" y="127"/>
                </a:cubicBezTo>
                <a:lnTo>
                  <a:pt x="93" y="60"/>
                </a:lnTo>
                <a:close/>
                <a:moveTo>
                  <a:pt x="87" y="120"/>
                </a:moveTo>
                <a:cubicBezTo>
                  <a:pt x="27" y="120"/>
                  <a:pt x="27" y="120"/>
                  <a:pt x="27" y="120"/>
                </a:cubicBezTo>
                <a:cubicBezTo>
                  <a:pt x="27" y="67"/>
                  <a:pt x="27" y="67"/>
                  <a:pt x="27" y="67"/>
                </a:cubicBezTo>
                <a:cubicBezTo>
                  <a:pt x="87" y="67"/>
                  <a:pt x="87" y="67"/>
                  <a:pt x="87" y="67"/>
                </a:cubicBezTo>
                <a:lnTo>
                  <a:pt x="87" y="120"/>
                </a:lnTo>
                <a:close/>
                <a:moveTo>
                  <a:pt x="127" y="94"/>
                </a:moveTo>
                <a:cubicBezTo>
                  <a:pt x="125" y="94"/>
                  <a:pt x="123" y="95"/>
                  <a:pt x="123" y="97"/>
                </a:cubicBezTo>
                <a:cubicBezTo>
                  <a:pt x="123" y="99"/>
                  <a:pt x="125" y="100"/>
                  <a:pt x="127" y="100"/>
                </a:cubicBezTo>
                <a:cubicBezTo>
                  <a:pt x="129" y="100"/>
                  <a:pt x="130" y="99"/>
                  <a:pt x="130" y="97"/>
                </a:cubicBezTo>
                <a:cubicBezTo>
                  <a:pt x="130" y="95"/>
                  <a:pt x="129" y="94"/>
                  <a:pt x="127" y="94"/>
                </a:cubicBezTo>
                <a:close/>
                <a:moveTo>
                  <a:pt x="127" y="80"/>
                </a:moveTo>
                <a:cubicBezTo>
                  <a:pt x="125" y="80"/>
                  <a:pt x="123" y="82"/>
                  <a:pt x="123" y="84"/>
                </a:cubicBezTo>
                <a:cubicBezTo>
                  <a:pt x="123" y="85"/>
                  <a:pt x="125" y="87"/>
                  <a:pt x="127" y="87"/>
                </a:cubicBezTo>
                <a:cubicBezTo>
                  <a:pt x="129" y="87"/>
                  <a:pt x="130" y="85"/>
                  <a:pt x="130" y="84"/>
                </a:cubicBezTo>
                <a:cubicBezTo>
                  <a:pt x="130" y="82"/>
                  <a:pt x="129" y="80"/>
                  <a:pt x="127" y="80"/>
                </a:cubicBezTo>
                <a:close/>
                <a:moveTo>
                  <a:pt x="133" y="40"/>
                </a:moveTo>
                <a:cubicBezTo>
                  <a:pt x="90" y="40"/>
                  <a:pt x="90" y="40"/>
                  <a:pt x="90" y="40"/>
                </a:cubicBezTo>
                <a:cubicBezTo>
                  <a:pt x="89" y="36"/>
                  <a:pt x="86" y="32"/>
                  <a:pt x="82" y="29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6" y="0"/>
                  <a:pt x="93" y="3"/>
                  <a:pt x="93" y="7"/>
                </a:cubicBezTo>
                <a:cubicBezTo>
                  <a:pt x="93" y="7"/>
                  <a:pt x="93" y="8"/>
                  <a:pt x="94" y="8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27"/>
                  <a:pt x="74" y="27"/>
                  <a:pt x="73" y="27"/>
                </a:cubicBezTo>
                <a:cubicBezTo>
                  <a:pt x="73" y="27"/>
                  <a:pt x="72" y="27"/>
                  <a:pt x="72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7"/>
                  <a:pt x="53" y="7"/>
                </a:cubicBezTo>
                <a:cubicBezTo>
                  <a:pt x="53" y="3"/>
                  <a:pt x="50" y="0"/>
                  <a:pt x="47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7" y="13"/>
                </a:cubicBezTo>
                <a:cubicBezTo>
                  <a:pt x="47" y="13"/>
                  <a:pt x="48" y="13"/>
                  <a:pt x="48" y="13"/>
                </a:cubicBezTo>
                <a:cubicBezTo>
                  <a:pt x="64" y="29"/>
                  <a:pt x="64" y="29"/>
                  <a:pt x="64" y="29"/>
                </a:cubicBezTo>
                <a:cubicBezTo>
                  <a:pt x="61" y="32"/>
                  <a:pt x="58" y="36"/>
                  <a:pt x="57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40"/>
                  <a:pt x="0" y="46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3" y="147"/>
                  <a:pt x="133" y="147"/>
                  <a:pt x="133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147" y="46"/>
                  <a:pt x="141" y="40"/>
                  <a:pt x="133" y="40"/>
                </a:cubicBezTo>
                <a:close/>
                <a:moveTo>
                  <a:pt x="107" y="140"/>
                </a:move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0"/>
                  <a:pt x="9" y="47"/>
                  <a:pt x="13" y="47"/>
                </a:cubicBezTo>
                <a:cubicBezTo>
                  <a:pt x="107" y="47"/>
                  <a:pt x="107" y="47"/>
                  <a:pt x="107" y="47"/>
                </a:cubicBezTo>
                <a:lnTo>
                  <a:pt x="107" y="140"/>
                </a:lnTo>
                <a:close/>
                <a:moveTo>
                  <a:pt x="140" y="134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33" y="47"/>
                  <a:pt x="133" y="47"/>
                  <a:pt x="133" y="47"/>
                </a:cubicBezTo>
                <a:cubicBezTo>
                  <a:pt x="137" y="47"/>
                  <a:pt x="140" y="50"/>
                  <a:pt x="140" y="54"/>
                </a:cubicBezTo>
                <a:lnTo>
                  <a:pt x="140" y="134"/>
                </a:lnTo>
                <a:close/>
                <a:moveTo>
                  <a:pt x="127" y="60"/>
                </a:moveTo>
                <a:cubicBezTo>
                  <a:pt x="123" y="60"/>
                  <a:pt x="120" y="63"/>
                  <a:pt x="120" y="67"/>
                </a:cubicBezTo>
                <a:cubicBezTo>
                  <a:pt x="120" y="71"/>
                  <a:pt x="123" y="74"/>
                  <a:pt x="127" y="74"/>
                </a:cubicBezTo>
                <a:cubicBezTo>
                  <a:pt x="130" y="74"/>
                  <a:pt x="133" y="71"/>
                  <a:pt x="133" y="67"/>
                </a:cubicBezTo>
                <a:cubicBezTo>
                  <a:pt x="133" y="63"/>
                  <a:pt x="130" y="60"/>
                  <a:pt x="127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41"/>
          <p:cNvSpPr/>
          <p:nvPr/>
        </p:nvSpPr>
        <p:spPr>
          <a:xfrm>
            <a:off x="7855970" y="3776728"/>
            <a:ext cx="339873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74" y="21"/>
                </a:moveTo>
                <a:cubicBezTo>
                  <a:pt x="27" y="41"/>
                  <a:pt x="27" y="41"/>
                  <a:pt x="27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7" y="61"/>
                  <a:pt x="67" y="61"/>
                  <a:pt x="67" y="61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81" y="41"/>
                  <a:pt x="81" y="41"/>
                  <a:pt x="81" y="41"/>
                </a:cubicBezTo>
                <a:lnTo>
                  <a:pt x="74" y="21"/>
                </a:lnTo>
                <a:close/>
                <a:moveTo>
                  <a:pt x="141" y="27"/>
                </a:moveTo>
                <a:cubicBezTo>
                  <a:pt x="141" y="14"/>
                  <a:pt x="141" y="14"/>
                  <a:pt x="141" y="14"/>
                </a:cubicBezTo>
                <a:cubicBezTo>
                  <a:pt x="141" y="6"/>
                  <a:pt x="135" y="0"/>
                  <a:pt x="1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4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5" y="81"/>
                  <a:pt x="141" y="75"/>
                  <a:pt x="141" y="67"/>
                </a:cubicBezTo>
                <a:cubicBezTo>
                  <a:pt x="141" y="54"/>
                  <a:pt x="141" y="54"/>
                  <a:pt x="141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1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41"/>
          <p:cNvSpPr/>
          <p:nvPr/>
        </p:nvSpPr>
        <p:spPr>
          <a:xfrm>
            <a:off x="8869924" y="3776728"/>
            <a:ext cx="338457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40" y="27"/>
                </a:moveTo>
                <a:cubicBezTo>
                  <a:pt x="140" y="14"/>
                  <a:pt x="140" y="14"/>
                  <a:pt x="140" y="14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3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4" y="81"/>
                  <a:pt x="140" y="75"/>
                  <a:pt x="140" y="67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41"/>
          <p:cNvSpPr/>
          <p:nvPr/>
        </p:nvSpPr>
        <p:spPr>
          <a:xfrm>
            <a:off x="9932027" y="3776728"/>
            <a:ext cx="339165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41" y="27"/>
                </a:moveTo>
                <a:cubicBezTo>
                  <a:pt x="141" y="14"/>
                  <a:pt x="141" y="14"/>
                  <a:pt x="141" y="14"/>
                </a:cubicBezTo>
                <a:cubicBezTo>
                  <a:pt x="141" y="6"/>
                  <a:pt x="135" y="0"/>
                  <a:pt x="1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4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5" y="81"/>
                  <a:pt x="141" y="75"/>
                  <a:pt x="141" y="67"/>
                </a:cubicBezTo>
                <a:cubicBezTo>
                  <a:pt x="141" y="54"/>
                  <a:pt x="141" y="54"/>
                  <a:pt x="141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1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  <a:moveTo>
                  <a:pt x="14" y="67"/>
                </a:moveTo>
                <a:cubicBezTo>
                  <a:pt x="47" y="67"/>
                  <a:pt x="47" y="67"/>
                  <a:pt x="47" y="67"/>
                </a:cubicBezTo>
                <a:cubicBezTo>
                  <a:pt x="47" y="14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41"/>
          <p:cNvSpPr/>
          <p:nvPr/>
        </p:nvSpPr>
        <p:spPr>
          <a:xfrm>
            <a:off x="10945274" y="3776728"/>
            <a:ext cx="339165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3" y="67"/>
                </a:moveTo>
                <a:cubicBezTo>
                  <a:pt x="74" y="67"/>
                  <a:pt x="74" y="67"/>
                  <a:pt x="74" y="67"/>
                </a:cubicBezTo>
                <a:cubicBezTo>
                  <a:pt x="74" y="14"/>
                  <a:pt x="74" y="14"/>
                  <a:pt x="74" y="14"/>
                </a:cubicBezTo>
                <a:cubicBezTo>
                  <a:pt x="13" y="14"/>
                  <a:pt x="13" y="14"/>
                  <a:pt x="13" y="14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4"/>
                  <a:pt x="140" y="14"/>
                  <a:pt x="140" y="14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3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4" y="81"/>
                  <a:pt x="140" y="75"/>
                  <a:pt x="140" y="67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41"/>
          <p:cNvSpPr/>
          <p:nvPr/>
        </p:nvSpPr>
        <p:spPr>
          <a:xfrm>
            <a:off x="1637710" y="4730497"/>
            <a:ext cx="339873" cy="185514"/>
          </a:xfrm>
          <a:custGeom>
            <a:avLst/>
            <a:gdLst/>
            <a:ahLst/>
            <a:cxnLst/>
            <a:rect l="l" t="t" r="r" b="b"/>
            <a:pathLst>
              <a:path w="147" h="80" extrusionOk="0">
                <a:moveTo>
                  <a:pt x="13" y="67"/>
                </a:moveTo>
                <a:cubicBezTo>
                  <a:pt x="100" y="67"/>
                  <a:pt x="100" y="67"/>
                  <a:pt x="100" y="67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3" y="13"/>
                  <a:pt x="13" y="13"/>
                  <a:pt x="13" y="13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4"/>
                  <a:pt x="6" y="80"/>
                  <a:pt x="13" y="8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34" y="80"/>
                  <a:pt x="140" y="74"/>
                  <a:pt x="140" y="67"/>
                </a:cubicBezTo>
                <a:cubicBezTo>
                  <a:pt x="140" y="53"/>
                  <a:pt x="140" y="53"/>
                  <a:pt x="140" y="53"/>
                </a:cubicBezTo>
                <a:cubicBezTo>
                  <a:pt x="144" y="53"/>
                  <a:pt x="147" y="50"/>
                  <a:pt x="147" y="47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3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41"/>
          <p:cNvSpPr/>
          <p:nvPr/>
        </p:nvSpPr>
        <p:spPr>
          <a:xfrm>
            <a:off x="2685652" y="4730497"/>
            <a:ext cx="339873" cy="185514"/>
          </a:xfrm>
          <a:custGeom>
            <a:avLst/>
            <a:gdLst/>
            <a:ahLst/>
            <a:cxnLst/>
            <a:rect l="l" t="t" r="r" b="b"/>
            <a:pathLst>
              <a:path w="147" h="80" extrusionOk="0">
                <a:moveTo>
                  <a:pt x="13" y="67"/>
                </a:moveTo>
                <a:cubicBezTo>
                  <a:pt x="126" y="67"/>
                  <a:pt x="126" y="67"/>
                  <a:pt x="126" y="67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3" y="13"/>
                  <a:pt x="13" y="13"/>
                  <a:pt x="13" y="13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6"/>
                  <a:pt x="134" y="0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4"/>
                  <a:pt x="6" y="80"/>
                  <a:pt x="13" y="80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34" y="80"/>
                  <a:pt x="140" y="74"/>
                  <a:pt x="140" y="67"/>
                </a:cubicBezTo>
                <a:cubicBezTo>
                  <a:pt x="140" y="53"/>
                  <a:pt x="140" y="53"/>
                  <a:pt x="140" y="53"/>
                </a:cubicBezTo>
                <a:cubicBezTo>
                  <a:pt x="144" y="53"/>
                  <a:pt x="147" y="50"/>
                  <a:pt x="147" y="47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3" y="67"/>
                </a:moveTo>
                <a:cubicBezTo>
                  <a:pt x="133" y="71"/>
                  <a:pt x="130" y="74"/>
                  <a:pt x="126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9" y="74"/>
                  <a:pt x="6" y="71"/>
                  <a:pt x="6" y="67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30" y="7"/>
                  <a:pt x="133" y="10"/>
                  <a:pt x="133" y="13"/>
                </a:cubicBezTo>
                <a:lnTo>
                  <a:pt x="133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41"/>
          <p:cNvSpPr/>
          <p:nvPr/>
        </p:nvSpPr>
        <p:spPr>
          <a:xfrm>
            <a:off x="3730053" y="4663230"/>
            <a:ext cx="306594" cy="339165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67" y="86"/>
                </a:moveTo>
                <a:cubicBezTo>
                  <a:pt x="68" y="86"/>
                  <a:pt x="70" y="85"/>
                  <a:pt x="70" y="8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1"/>
                  <a:pt x="68" y="0"/>
                  <a:pt x="67" y="0"/>
                </a:cubicBezTo>
                <a:cubicBezTo>
                  <a:pt x="65" y="0"/>
                  <a:pt x="63" y="1"/>
                  <a:pt x="63" y="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5" y="86"/>
                  <a:pt x="67" y="86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78" y="14"/>
                  <a:pt x="77" y="16"/>
                  <a:pt x="77" y="18"/>
                </a:cubicBezTo>
                <a:cubicBezTo>
                  <a:pt x="77" y="20"/>
                  <a:pt x="78" y="21"/>
                  <a:pt x="80" y="21"/>
                </a:cubicBezTo>
                <a:cubicBezTo>
                  <a:pt x="80" y="21"/>
                  <a:pt x="80" y="21"/>
                  <a:pt x="80" y="21"/>
                </a:cubicBezTo>
                <a:cubicBezTo>
                  <a:pt x="107" y="27"/>
                  <a:pt x="127" y="51"/>
                  <a:pt x="127" y="80"/>
                </a:cubicBezTo>
                <a:cubicBezTo>
                  <a:pt x="127" y="113"/>
                  <a:pt x="100" y="140"/>
                  <a:pt x="67" y="140"/>
                </a:cubicBezTo>
                <a:cubicBezTo>
                  <a:pt x="33" y="140"/>
                  <a:pt x="6" y="113"/>
                  <a:pt x="6" y="80"/>
                </a:cubicBezTo>
                <a:cubicBezTo>
                  <a:pt x="6" y="51"/>
                  <a:pt x="26" y="27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5" y="21"/>
                  <a:pt x="57" y="20"/>
                  <a:pt x="57" y="18"/>
                </a:cubicBezTo>
                <a:cubicBezTo>
                  <a:pt x="57" y="16"/>
                  <a:pt x="55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23" y="21"/>
                  <a:pt x="0" y="47"/>
                  <a:pt x="0" y="80"/>
                </a:cubicBezTo>
                <a:cubicBezTo>
                  <a:pt x="0" y="117"/>
                  <a:pt x="30" y="147"/>
                  <a:pt x="67" y="147"/>
                </a:cubicBezTo>
                <a:cubicBezTo>
                  <a:pt x="103" y="147"/>
                  <a:pt x="133" y="117"/>
                  <a:pt x="133" y="80"/>
                </a:cubicBezTo>
                <a:cubicBezTo>
                  <a:pt x="133" y="47"/>
                  <a:pt x="110" y="21"/>
                  <a:pt x="80" y="1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41"/>
          <p:cNvSpPr/>
          <p:nvPr/>
        </p:nvSpPr>
        <p:spPr>
          <a:xfrm>
            <a:off x="4736219" y="4709963"/>
            <a:ext cx="338457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13" y="107"/>
                </a:moveTo>
                <a:cubicBezTo>
                  <a:pt x="26" y="107"/>
                  <a:pt x="26" y="107"/>
                  <a:pt x="26" y="107"/>
                </a:cubicBezTo>
                <a:cubicBezTo>
                  <a:pt x="26" y="0"/>
                  <a:pt x="26" y="0"/>
                  <a:pt x="26" y="0"/>
                </a:cubicBezTo>
                <a:cubicBezTo>
                  <a:pt x="13" y="0"/>
                  <a:pt x="13" y="0"/>
                  <a:pt x="13" y="0"/>
                </a:cubicBezTo>
                <a:lnTo>
                  <a:pt x="13" y="107"/>
                </a:lnTo>
                <a:close/>
                <a:moveTo>
                  <a:pt x="33" y="107"/>
                </a:moveTo>
                <a:cubicBezTo>
                  <a:pt x="40" y="107"/>
                  <a:pt x="40" y="107"/>
                  <a:pt x="40" y="107"/>
                </a:cubicBezTo>
                <a:cubicBezTo>
                  <a:pt x="40" y="0"/>
                  <a:pt x="40" y="0"/>
                  <a:pt x="40" y="0"/>
                </a:cubicBezTo>
                <a:cubicBezTo>
                  <a:pt x="33" y="0"/>
                  <a:pt x="33" y="0"/>
                  <a:pt x="33" y="0"/>
                </a:cubicBezTo>
                <a:lnTo>
                  <a:pt x="33" y="107"/>
                </a:lnTo>
                <a:close/>
                <a:moveTo>
                  <a:pt x="46" y="107"/>
                </a:moveTo>
                <a:cubicBezTo>
                  <a:pt x="63" y="107"/>
                  <a:pt x="63" y="107"/>
                  <a:pt x="63" y="107"/>
                </a:cubicBezTo>
                <a:cubicBezTo>
                  <a:pt x="63" y="0"/>
                  <a:pt x="63" y="0"/>
                  <a:pt x="63" y="0"/>
                </a:cubicBezTo>
                <a:cubicBezTo>
                  <a:pt x="46" y="0"/>
                  <a:pt x="46" y="0"/>
                  <a:pt x="46" y="0"/>
                </a:cubicBezTo>
                <a:lnTo>
                  <a:pt x="46" y="107"/>
                </a:lnTo>
                <a:close/>
                <a:moveTo>
                  <a:pt x="0" y="6"/>
                </a:move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3" y="107"/>
                  <a:pt x="6" y="107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  <a:moveTo>
                  <a:pt x="120" y="107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107"/>
                </a:lnTo>
                <a:close/>
                <a:moveTo>
                  <a:pt x="97" y="107"/>
                </a:moveTo>
                <a:cubicBezTo>
                  <a:pt x="113" y="107"/>
                  <a:pt x="113" y="107"/>
                  <a:pt x="113" y="107"/>
                </a:cubicBezTo>
                <a:cubicBezTo>
                  <a:pt x="113" y="0"/>
                  <a:pt x="113" y="0"/>
                  <a:pt x="113" y="0"/>
                </a:cubicBezTo>
                <a:cubicBezTo>
                  <a:pt x="97" y="0"/>
                  <a:pt x="97" y="0"/>
                  <a:pt x="97" y="0"/>
                </a:cubicBezTo>
                <a:lnTo>
                  <a:pt x="97" y="107"/>
                </a:lnTo>
                <a:close/>
                <a:moveTo>
                  <a:pt x="70" y="107"/>
                </a:moveTo>
                <a:cubicBezTo>
                  <a:pt x="77" y="107"/>
                  <a:pt x="77" y="107"/>
                  <a:pt x="77" y="107"/>
                </a:cubicBezTo>
                <a:cubicBezTo>
                  <a:pt x="77" y="0"/>
                  <a:pt x="77" y="0"/>
                  <a:pt x="77" y="0"/>
                </a:cubicBezTo>
                <a:cubicBezTo>
                  <a:pt x="70" y="0"/>
                  <a:pt x="70" y="0"/>
                  <a:pt x="70" y="0"/>
                </a:cubicBezTo>
                <a:lnTo>
                  <a:pt x="70" y="107"/>
                </a:lnTo>
                <a:close/>
                <a:moveTo>
                  <a:pt x="140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107"/>
                  <a:pt x="133" y="107"/>
                  <a:pt x="133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4" y="107"/>
                  <a:pt x="147" y="104"/>
                  <a:pt x="147" y="100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83" y="107"/>
                </a:moveTo>
                <a:cubicBezTo>
                  <a:pt x="90" y="107"/>
                  <a:pt x="90" y="107"/>
                  <a:pt x="90" y="107"/>
                </a:cubicBezTo>
                <a:cubicBezTo>
                  <a:pt x="90" y="0"/>
                  <a:pt x="90" y="0"/>
                  <a:pt x="90" y="0"/>
                </a:cubicBezTo>
                <a:cubicBezTo>
                  <a:pt x="83" y="0"/>
                  <a:pt x="83" y="0"/>
                  <a:pt x="83" y="0"/>
                </a:cubicBezTo>
                <a:lnTo>
                  <a:pt x="83" y="10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41"/>
          <p:cNvSpPr/>
          <p:nvPr/>
        </p:nvSpPr>
        <p:spPr>
          <a:xfrm>
            <a:off x="5764335" y="4688721"/>
            <a:ext cx="338457" cy="339165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40" y="0"/>
                </a:moveTo>
                <a:cubicBezTo>
                  <a:pt x="34" y="0"/>
                  <a:pt x="34" y="0"/>
                  <a:pt x="34" y="0"/>
                </a:cubicBezTo>
                <a:cubicBezTo>
                  <a:pt x="34" y="34"/>
                  <a:pt x="34" y="34"/>
                  <a:pt x="34" y="34"/>
                </a:cubicBezTo>
                <a:cubicBezTo>
                  <a:pt x="36" y="32"/>
                  <a:pt x="38" y="31"/>
                  <a:pt x="40" y="30"/>
                </a:cubicBezTo>
                <a:lnTo>
                  <a:pt x="40" y="0"/>
                </a:lnTo>
                <a:close/>
                <a:moveTo>
                  <a:pt x="27" y="38"/>
                </a:moveTo>
                <a:cubicBezTo>
                  <a:pt x="27" y="0"/>
                  <a:pt x="27" y="0"/>
                  <a:pt x="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54"/>
                  <a:pt x="14" y="54"/>
                  <a:pt x="14" y="54"/>
                </a:cubicBezTo>
                <a:cubicBezTo>
                  <a:pt x="17" y="48"/>
                  <a:pt x="22" y="42"/>
                  <a:pt x="27" y="38"/>
                </a:cubicBezTo>
                <a:close/>
                <a:moveTo>
                  <a:pt x="0" y="6"/>
                </a:move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3" y="107"/>
                  <a:pt x="7" y="107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lose/>
                <a:moveTo>
                  <a:pt x="14" y="107"/>
                </a:moveTo>
                <a:cubicBezTo>
                  <a:pt x="14" y="107"/>
                  <a:pt x="14" y="107"/>
                  <a:pt x="14" y="107"/>
                </a:cubicBezTo>
                <a:cubicBezTo>
                  <a:pt x="14" y="106"/>
                  <a:pt x="14" y="106"/>
                  <a:pt x="14" y="106"/>
                </a:cubicBezTo>
                <a:lnTo>
                  <a:pt x="14" y="107"/>
                </a:lnTo>
                <a:close/>
                <a:moveTo>
                  <a:pt x="90" y="0"/>
                </a:moveTo>
                <a:cubicBezTo>
                  <a:pt x="84" y="0"/>
                  <a:pt x="84" y="0"/>
                  <a:pt x="84" y="0"/>
                </a:cubicBezTo>
                <a:cubicBezTo>
                  <a:pt x="84" y="32"/>
                  <a:pt x="84" y="32"/>
                  <a:pt x="84" y="32"/>
                </a:cubicBezTo>
                <a:cubicBezTo>
                  <a:pt x="86" y="33"/>
                  <a:pt x="88" y="34"/>
                  <a:pt x="90" y="36"/>
                </a:cubicBezTo>
                <a:lnTo>
                  <a:pt x="90" y="0"/>
                </a:lnTo>
                <a:close/>
                <a:moveTo>
                  <a:pt x="77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7"/>
                  <a:pt x="70" y="27"/>
                  <a:pt x="70" y="27"/>
                </a:cubicBezTo>
                <a:cubicBezTo>
                  <a:pt x="73" y="28"/>
                  <a:pt x="75" y="28"/>
                  <a:pt x="77" y="29"/>
                </a:cubicBezTo>
                <a:lnTo>
                  <a:pt x="77" y="0"/>
                </a:lnTo>
                <a:close/>
                <a:moveTo>
                  <a:pt x="114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41"/>
                  <a:pt x="97" y="41"/>
                  <a:pt x="97" y="41"/>
                </a:cubicBezTo>
                <a:cubicBezTo>
                  <a:pt x="107" y="51"/>
                  <a:pt x="114" y="65"/>
                  <a:pt x="114" y="80"/>
                </a:cubicBezTo>
                <a:lnTo>
                  <a:pt x="114" y="0"/>
                </a:lnTo>
                <a:close/>
                <a:moveTo>
                  <a:pt x="64" y="27"/>
                </a:moveTo>
                <a:cubicBezTo>
                  <a:pt x="64" y="0"/>
                  <a:pt x="64" y="0"/>
                  <a:pt x="6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28"/>
                  <a:pt x="47" y="28"/>
                  <a:pt x="47" y="28"/>
                </a:cubicBezTo>
                <a:cubicBezTo>
                  <a:pt x="51" y="27"/>
                  <a:pt x="56" y="26"/>
                  <a:pt x="60" y="26"/>
                </a:cubicBezTo>
                <a:cubicBezTo>
                  <a:pt x="61" y="26"/>
                  <a:pt x="63" y="26"/>
                  <a:pt x="64" y="27"/>
                </a:cubicBezTo>
                <a:close/>
                <a:moveTo>
                  <a:pt x="114" y="107"/>
                </a:moveTo>
                <a:cubicBezTo>
                  <a:pt x="114" y="80"/>
                  <a:pt x="114" y="80"/>
                  <a:pt x="114" y="80"/>
                </a:cubicBezTo>
                <a:cubicBezTo>
                  <a:pt x="114" y="90"/>
                  <a:pt x="111" y="99"/>
                  <a:pt x="107" y="107"/>
                </a:cubicBezTo>
                <a:lnTo>
                  <a:pt x="114" y="107"/>
                </a:lnTo>
                <a:close/>
                <a:moveTo>
                  <a:pt x="120" y="107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107"/>
                </a:lnTo>
                <a:close/>
                <a:moveTo>
                  <a:pt x="96" y="110"/>
                </a:moveTo>
                <a:cubicBezTo>
                  <a:pt x="103" y="102"/>
                  <a:pt x="107" y="92"/>
                  <a:pt x="107" y="80"/>
                </a:cubicBezTo>
                <a:cubicBezTo>
                  <a:pt x="107" y="54"/>
                  <a:pt x="86" y="33"/>
                  <a:pt x="60" y="33"/>
                </a:cubicBezTo>
                <a:cubicBezTo>
                  <a:pt x="35" y="33"/>
                  <a:pt x="14" y="54"/>
                  <a:pt x="14" y="80"/>
                </a:cubicBezTo>
                <a:cubicBezTo>
                  <a:pt x="14" y="106"/>
                  <a:pt x="35" y="127"/>
                  <a:pt x="60" y="127"/>
                </a:cubicBezTo>
                <a:cubicBezTo>
                  <a:pt x="72" y="127"/>
                  <a:pt x="83" y="122"/>
                  <a:pt x="91" y="115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22" y="146"/>
                  <a:pt x="123" y="147"/>
                  <a:pt x="124" y="147"/>
                </a:cubicBezTo>
                <a:cubicBezTo>
                  <a:pt x="126" y="147"/>
                  <a:pt x="127" y="145"/>
                  <a:pt x="127" y="143"/>
                </a:cubicBezTo>
                <a:cubicBezTo>
                  <a:pt x="127" y="142"/>
                  <a:pt x="127" y="142"/>
                  <a:pt x="126" y="141"/>
                </a:cubicBezTo>
                <a:lnTo>
                  <a:pt x="96" y="110"/>
                </a:lnTo>
                <a:close/>
                <a:moveTo>
                  <a:pt x="60" y="120"/>
                </a:moveTo>
                <a:cubicBezTo>
                  <a:pt x="38" y="120"/>
                  <a:pt x="20" y="102"/>
                  <a:pt x="20" y="80"/>
                </a:cubicBezTo>
                <a:cubicBezTo>
                  <a:pt x="20" y="58"/>
                  <a:pt x="38" y="40"/>
                  <a:pt x="60" y="40"/>
                </a:cubicBezTo>
                <a:cubicBezTo>
                  <a:pt x="82" y="40"/>
                  <a:pt x="100" y="58"/>
                  <a:pt x="100" y="80"/>
                </a:cubicBezTo>
                <a:cubicBezTo>
                  <a:pt x="100" y="102"/>
                  <a:pt x="82" y="120"/>
                  <a:pt x="60" y="120"/>
                </a:cubicBezTo>
                <a:close/>
                <a:moveTo>
                  <a:pt x="40" y="97"/>
                </a:moveTo>
                <a:cubicBezTo>
                  <a:pt x="40" y="62"/>
                  <a:pt x="40" y="62"/>
                  <a:pt x="40" y="62"/>
                </a:cubicBezTo>
                <a:cubicBezTo>
                  <a:pt x="36" y="67"/>
                  <a:pt x="34" y="73"/>
                  <a:pt x="34" y="80"/>
                </a:cubicBezTo>
                <a:cubicBezTo>
                  <a:pt x="34" y="87"/>
                  <a:pt x="36" y="93"/>
                  <a:pt x="40" y="97"/>
                </a:cubicBezTo>
                <a:close/>
                <a:moveTo>
                  <a:pt x="141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4" y="107"/>
                  <a:pt x="134" y="107"/>
                  <a:pt x="134" y="107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44" y="107"/>
                  <a:pt x="147" y="104"/>
                  <a:pt x="147" y="100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1" y="0"/>
                </a:cubicBezTo>
                <a:close/>
                <a:moveTo>
                  <a:pt x="47" y="57"/>
                </a:moveTo>
                <a:cubicBezTo>
                  <a:pt x="47" y="103"/>
                  <a:pt x="47" y="103"/>
                  <a:pt x="47" y="103"/>
                </a:cubicBezTo>
                <a:cubicBezTo>
                  <a:pt x="51" y="105"/>
                  <a:pt x="55" y="107"/>
                  <a:pt x="60" y="107"/>
                </a:cubicBezTo>
                <a:cubicBezTo>
                  <a:pt x="61" y="107"/>
                  <a:pt x="63" y="106"/>
                  <a:pt x="64" y="106"/>
                </a:cubicBezTo>
                <a:cubicBezTo>
                  <a:pt x="64" y="53"/>
                  <a:pt x="64" y="53"/>
                  <a:pt x="64" y="53"/>
                </a:cubicBezTo>
                <a:cubicBezTo>
                  <a:pt x="63" y="53"/>
                  <a:pt x="61" y="53"/>
                  <a:pt x="60" y="53"/>
                </a:cubicBezTo>
                <a:cubicBezTo>
                  <a:pt x="55" y="53"/>
                  <a:pt x="51" y="54"/>
                  <a:pt x="47" y="57"/>
                </a:cubicBezTo>
                <a:close/>
                <a:moveTo>
                  <a:pt x="70" y="105"/>
                </a:moveTo>
                <a:cubicBezTo>
                  <a:pt x="73" y="104"/>
                  <a:pt x="75" y="102"/>
                  <a:pt x="77" y="101"/>
                </a:cubicBezTo>
                <a:cubicBezTo>
                  <a:pt x="77" y="59"/>
                  <a:pt x="77" y="59"/>
                  <a:pt x="77" y="59"/>
                </a:cubicBezTo>
                <a:cubicBezTo>
                  <a:pt x="75" y="57"/>
                  <a:pt x="73" y="56"/>
                  <a:pt x="70" y="55"/>
                </a:cubicBezTo>
                <a:lnTo>
                  <a:pt x="70" y="105"/>
                </a:lnTo>
                <a:close/>
                <a:moveTo>
                  <a:pt x="84" y="93"/>
                </a:moveTo>
                <a:cubicBezTo>
                  <a:pt x="86" y="89"/>
                  <a:pt x="87" y="84"/>
                  <a:pt x="87" y="80"/>
                </a:cubicBezTo>
                <a:cubicBezTo>
                  <a:pt x="87" y="75"/>
                  <a:pt x="86" y="71"/>
                  <a:pt x="84" y="67"/>
                </a:cubicBezTo>
                <a:lnTo>
                  <a:pt x="84" y="9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41"/>
          <p:cNvSpPr/>
          <p:nvPr/>
        </p:nvSpPr>
        <p:spPr>
          <a:xfrm>
            <a:off x="6802363" y="4701466"/>
            <a:ext cx="339873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60" y="0"/>
                </a:moveTo>
                <a:cubicBezTo>
                  <a:pt x="53" y="0"/>
                  <a:pt x="53" y="0"/>
                  <a:pt x="53" y="0"/>
                </a:cubicBezTo>
                <a:cubicBezTo>
                  <a:pt x="53" y="53"/>
                  <a:pt x="53" y="53"/>
                  <a:pt x="53" y="53"/>
                </a:cubicBezTo>
                <a:cubicBezTo>
                  <a:pt x="60" y="53"/>
                  <a:pt x="60" y="53"/>
                  <a:pt x="60" y="53"/>
                </a:cubicBezTo>
                <a:lnTo>
                  <a:pt x="60" y="0"/>
                </a:lnTo>
                <a:close/>
                <a:moveTo>
                  <a:pt x="80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80" y="53"/>
                  <a:pt x="80" y="53"/>
                  <a:pt x="80" y="53"/>
                </a:cubicBezTo>
                <a:lnTo>
                  <a:pt x="80" y="0"/>
                </a:lnTo>
                <a:close/>
                <a:moveTo>
                  <a:pt x="27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53"/>
                  <a:pt x="20" y="53"/>
                  <a:pt x="20" y="53"/>
                </a:cubicBezTo>
                <a:cubicBezTo>
                  <a:pt x="27" y="53"/>
                  <a:pt x="27" y="53"/>
                  <a:pt x="27" y="53"/>
                </a:cubicBezTo>
                <a:lnTo>
                  <a:pt x="27" y="0"/>
                </a:lnTo>
                <a:close/>
                <a:moveTo>
                  <a:pt x="93" y="0"/>
                </a:moveTo>
                <a:cubicBezTo>
                  <a:pt x="87" y="0"/>
                  <a:pt x="87" y="0"/>
                  <a:pt x="87" y="0"/>
                </a:cubicBezTo>
                <a:cubicBezTo>
                  <a:pt x="87" y="53"/>
                  <a:pt x="87" y="53"/>
                  <a:pt x="87" y="53"/>
                </a:cubicBezTo>
                <a:cubicBezTo>
                  <a:pt x="93" y="53"/>
                  <a:pt x="93" y="53"/>
                  <a:pt x="93" y="53"/>
                </a:cubicBezTo>
                <a:lnTo>
                  <a:pt x="93" y="0"/>
                </a:lnTo>
                <a:close/>
                <a:moveTo>
                  <a:pt x="47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53"/>
                  <a:pt x="33" y="53"/>
                  <a:pt x="33" y="53"/>
                </a:cubicBezTo>
                <a:cubicBezTo>
                  <a:pt x="47" y="53"/>
                  <a:pt x="47" y="53"/>
                  <a:pt x="47" y="53"/>
                </a:cubicBezTo>
                <a:lnTo>
                  <a:pt x="47" y="0"/>
                </a:lnTo>
                <a:close/>
                <a:moveTo>
                  <a:pt x="13" y="0"/>
                </a:moveTo>
                <a:cubicBezTo>
                  <a:pt x="9" y="0"/>
                  <a:pt x="6" y="3"/>
                  <a:pt x="6" y="6"/>
                </a:cubicBezTo>
                <a:cubicBezTo>
                  <a:pt x="6" y="53"/>
                  <a:pt x="6" y="53"/>
                  <a:pt x="6" y="53"/>
                </a:cubicBezTo>
                <a:cubicBezTo>
                  <a:pt x="13" y="53"/>
                  <a:pt x="13" y="53"/>
                  <a:pt x="13" y="53"/>
                </a:cubicBezTo>
                <a:lnTo>
                  <a:pt x="13" y="0"/>
                </a:lnTo>
                <a:close/>
                <a:moveTo>
                  <a:pt x="140" y="6"/>
                </a:moveTo>
                <a:cubicBezTo>
                  <a:pt x="140" y="3"/>
                  <a:pt x="137" y="0"/>
                  <a:pt x="133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40" y="53"/>
                  <a:pt x="140" y="53"/>
                  <a:pt x="140" y="53"/>
                </a:cubicBezTo>
                <a:lnTo>
                  <a:pt x="140" y="6"/>
                </a:lnTo>
                <a:close/>
                <a:moveTo>
                  <a:pt x="120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20" y="53"/>
                  <a:pt x="120" y="53"/>
                  <a:pt x="120" y="53"/>
                </a:cubicBezTo>
                <a:lnTo>
                  <a:pt x="120" y="0"/>
                </a:lnTo>
                <a:close/>
                <a:moveTo>
                  <a:pt x="107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7" y="53"/>
                  <a:pt x="107" y="53"/>
                  <a:pt x="107" y="53"/>
                </a:cubicBezTo>
                <a:lnTo>
                  <a:pt x="107" y="0"/>
                </a:lnTo>
                <a:close/>
                <a:moveTo>
                  <a:pt x="140" y="60"/>
                </a:moveTo>
                <a:cubicBezTo>
                  <a:pt x="6" y="60"/>
                  <a:pt x="6" y="60"/>
                  <a:pt x="6" y="60"/>
                </a:cubicBezTo>
                <a:cubicBezTo>
                  <a:pt x="3" y="60"/>
                  <a:pt x="0" y="63"/>
                  <a:pt x="0" y="66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6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4" y="80"/>
                  <a:pt x="147" y="77"/>
                  <a:pt x="147" y="73"/>
                </a:cubicBezTo>
                <a:cubicBezTo>
                  <a:pt x="147" y="66"/>
                  <a:pt x="147" y="66"/>
                  <a:pt x="147" y="66"/>
                </a:cubicBezTo>
                <a:cubicBezTo>
                  <a:pt x="147" y="63"/>
                  <a:pt x="144" y="60"/>
                  <a:pt x="140" y="60"/>
                </a:cubicBezTo>
                <a:close/>
                <a:moveTo>
                  <a:pt x="140" y="73"/>
                </a:moveTo>
                <a:cubicBezTo>
                  <a:pt x="6" y="73"/>
                  <a:pt x="6" y="73"/>
                  <a:pt x="6" y="73"/>
                </a:cubicBezTo>
                <a:cubicBezTo>
                  <a:pt x="6" y="66"/>
                  <a:pt x="6" y="66"/>
                  <a:pt x="6" y="66"/>
                </a:cubicBezTo>
                <a:cubicBezTo>
                  <a:pt x="140" y="66"/>
                  <a:pt x="140" y="66"/>
                  <a:pt x="140" y="66"/>
                </a:cubicBezTo>
                <a:lnTo>
                  <a:pt x="140" y="73"/>
                </a:lnTo>
                <a:close/>
                <a:moveTo>
                  <a:pt x="113" y="107"/>
                </a:moveTo>
                <a:cubicBezTo>
                  <a:pt x="120" y="107"/>
                  <a:pt x="120" y="107"/>
                  <a:pt x="120" y="107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13" y="87"/>
                  <a:pt x="113" y="87"/>
                  <a:pt x="113" y="87"/>
                </a:cubicBezTo>
                <a:lnTo>
                  <a:pt x="113" y="107"/>
                </a:lnTo>
                <a:close/>
                <a:moveTo>
                  <a:pt x="6" y="100"/>
                </a:moveTo>
                <a:cubicBezTo>
                  <a:pt x="6" y="104"/>
                  <a:pt x="9" y="107"/>
                  <a:pt x="13" y="107"/>
                </a:cubicBezTo>
                <a:cubicBezTo>
                  <a:pt x="13" y="87"/>
                  <a:pt x="13" y="87"/>
                  <a:pt x="13" y="87"/>
                </a:cubicBezTo>
                <a:cubicBezTo>
                  <a:pt x="6" y="87"/>
                  <a:pt x="6" y="87"/>
                  <a:pt x="6" y="87"/>
                </a:cubicBezTo>
                <a:lnTo>
                  <a:pt x="6" y="100"/>
                </a:lnTo>
                <a:close/>
                <a:moveTo>
                  <a:pt x="87" y="107"/>
                </a:moveTo>
                <a:cubicBezTo>
                  <a:pt x="93" y="107"/>
                  <a:pt x="93" y="107"/>
                  <a:pt x="93" y="107"/>
                </a:cubicBezTo>
                <a:cubicBezTo>
                  <a:pt x="93" y="87"/>
                  <a:pt x="93" y="87"/>
                  <a:pt x="93" y="87"/>
                </a:cubicBezTo>
                <a:cubicBezTo>
                  <a:pt x="87" y="87"/>
                  <a:pt x="87" y="87"/>
                  <a:pt x="87" y="87"/>
                </a:cubicBezTo>
                <a:lnTo>
                  <a:pt x="87" y="107"/>
                </a:lnTo>
                <a:close/>
                <a:moveTo>
                  <a:pt x="127" y="107"/>
                </a:moveTo>
                <a:cubicBezTo>
                  <a:pt x="133" y="107"/>
                  <a:pt x="133" y="107"/>
                  <a:pt x="133" y="107"/>
                </a:cubicBezTo>
                <a:cubicBezTo>
                  <a:pt x="137" y="107"/>
                  <a:pt x="140" y="104"/>
                  <a:pt x="140" y="10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27" y="87"/>
                  <a:pt x="127" y="87"/>
                  <a:pt x="127" y="87"/>
                </a:cubicBezTo>
                <a:lnTo>
                  <a:pt x="127" y="107"/>
                </a:lnTo>
                <a:close/>
                <a:moveTo>
                  <a:pt x="100" y="107"/>
                </a:moveTo>
                <a:cubicBezTo>
                  <a:pt x="107" y="107"/>
                  <a:pt x="107" y="107"/>
                  <a:pt x="107" y="107"/>
                </a:cubicBezTo>
                <a:cubicBezTo>
                  <a:pt x="107" y="87"/>
                  <a:pt x="107" y="87"/>
                  <a:pt x="107" y="87"/>
                </a:cubicBezTo>
                <a:cubicBezTo>
                  <a:pt x="100" y="87"/>
                  <a:pt x="100" y="87"/>
                  <a:pt x="100" y="87"/>
                </a:cubicBezTo>
                <a:lnTo>
                  <a:pt x="100" y="107"/>
                </a:lnTo>
                <a:close/>
                <a:moveTo>
                  <a:pt x="20" y="107"/>
                </a:moveTo>
                <a:cubicBezTo>
                  <a:pt x="27" y="107"/>
                  <a:pt x="27" y="107"/>
                  <a:pt x="27" y="107"/>
                </a:cubicBezTo>
                <a:cubicBezTo>
                  <a:pt x="27" y="87"/>
                  <a:pt x="27" y="87"/>
                  <a:pt x="27" y="87"/>
                </a:cubicBezTo>
                <a:cubicBezTo>
                  <a:pt x="20" y="87"/>
                  <a:pt x="20" y="87"/>
                  <a:pt x="20" y="87"/>
                </a:cubicBezTo>
                <a:lnTo>
                  <a:pt x="20" y="107"/>
                </a:lnTo>
                <a:close/>
                <a:moveTo>
                  <a:pt x="33" y="107"/>
                </a:moveTo>
                <a:cubicBezTo>
                  <a:pt x="47" y="107"/>
                  <a:pt x="47" y="107"/>
                  <a:pt x="47" y="107"/>
                </a:cubicBezTo>
                <a:cubicBezTo>
                  <a:pt x="47" y="87"/>
                  <a:pt x="47" y="87"/>
                  <a:pt x="47" y="87"/>
                </a:cubicBezTo>
                <a:cubicBezTo>
                  <a:pt x="33" y="87"/>
                  <a:pt x="33" y="87"/>
                  <a:pt x="33" y="87"/>
                </a:cubicBezTo>
                <a:lnTo>
                  <a:pt x="33" y="107"/>
                </a:lnTo>
                <a:close/>
                <a:moveTo>
                  <a:pt x="67" y="107"/>
                </a:moveTo>
                <a:cubicBezTo>
                  <a:pt x="80" y="107"/>
                  <a:pt x="80" y="107"/>
                  <a:pt x="80" y="107"/>
                </a:cubicBezTo>
                <a:cubicBezTo>
                  <a:pt x="80" y="87"/>
                  <a:pt x="80" y="87"/>
                  <a:pt x="80" y="87"/>
                </a:cubicBezTo>
                <a:cubicBezTo>
                  <a:pt x="67" y="87"/>
                  <a:pt x="67" y="87"/>
                  <a:pt x="67" y="87"/>
                </a:cubicBezTo>
                <a:lnTo>
                  <a:pt x="67" y="107"/>
                </a:lnTo>
                <a:close/>
                <a:moveTo>
                  <a:pt x="53" y="107"/>
                </a:moveTo>
                <a:cubicBezTo>
                  <a:pt x="60" y="107"/>
                  <a:pt x="60" y="107"/>
                  <a:pt x="60" y="107"/>
                </a:cubicBezTo>
                <a:cubicBezTo>
                  <a:pt x="60" y="87"/>
                  <a:pt x="60" y="87"/>
                  <a:pt x="60" y="87"/>
                </a:cubicBezTo>
                <a:cubicBezTo>
                  <a:pt x="53" y="87"/>
                  <a:pt x="53" y="87"/>
                  <a:pt x="53" y="87"/>
                </a:cubicBezTo>
                <a:lnTo>
                  <a:pt x="53" y="10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41"/>
          <p:cNvSpPr/>
          <p:nvPr/>
        </p:nvSpPr>
        <p:spPr>
          <a:xfrm>
            <a:off x="7847473" y="4663230"/>
            <a:ext cx="339873" cy="339165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4" y="26"/>
                </a:moveTo>
                <a:cubicBezTo>
                  <a:pt x="37" y="26"/>
                  <a:pt x="37" y="26"/>
                  <a:pt x="37" y="26"/>
                </a:cubicBezTo>
                <a:cubicBezTo>
                  <a:pt x="35" y="26"/>
                  <a:pt x="34" y="28"/>
                  <a:pt x="34" y="30"/>
                </a:cubicBezTo>
                <a:cubicBezTo>
                  <a:pt x="34" y="32"/>
                  <a:pt x="35" y="33"/>
                  <a:pt x="37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6" y="33"/>
                  <a:pt x="87" y="32"/>
                  <a:pt x="87" y="30"/>
                </a:cubicBezTo>
                <a:cubicBezTo>
                  <a:pt x="87" y="28"/>
                  <a:pt x="86" y="26"/>
                  <a:pt x="84" y="26"/>
                </a:cubicBezTo>
                <a:close/>
                <a:moveTo>
                  <a:pt x="30" y="70"/>
                </a:moveTo>
                <a:cubicBezTo>
                  <a:pt x="32" y="70"/>
                  <a:pt x="34" y="68"/>
                  <a:pt x="34" y="66"/>
                </a:cubicBezTo>
                <a:cubicBezTo>
                  <a:pt x="34" y="65"/>
                  <a:pt x="32" y="63"/>
                  <a:pt x="30" y="63"/>
                </a:cubicBezTo>
                <a:cubicBezTo>
                  <a:pt x="29" y="63"/>
                  <a:pt x="27" y="65"/>
                  <a:pt x="27" y="66"/>
                </a:cubicBezTo>
                <a:cubicBezTo>
                  <a:pt x="27" y="68"/>
                  <a:pt x="29" y="70"/>
                  <a:pt x="30" y="70"/>
                </a:cubicBezTo>
                <a:close/>
                <a:moveTo>
                  <a:pt x="141" y="46"/>
                </a:moveTo>
                <a:cubicBezTo>
                  <a:pt x="134" y="46"/>
                  <a:pt x="134" y="46"/>
                  <a:pt x="134" y="46"/>
                </a:cubicBezTo>
                <a:cubicBezTo>
                  <a:pt x="134" y="26"/>
                  <a:pt x="134" y="26"/>
                  <a:pt x="134" y="26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07" y="0"/>
                  <a:pt x="107" y="0"/>
                  <a:pt x="107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4" y="3"/>
                  <a:pt x="14" y="6"/>
                </a:cubicBezTo>
                <a:cubicBezTo>
                  <a:pt x="14" y="46"/>
                  <a:pt x="14" y="46"/>
                  <a:pt x="14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6"/>
                  <a:pt x="0" y="49"/>
                  <a:pt x="0" y="5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3"/>
                  <a:pt x="3" y="86"/>
                  <a:pt x="7" y="86"/>
                </a:cubicBezTo>
                <a:cubicBezTo>
                  <a:pt x="14" y="86"/>
                  <a:pt x="14" y="86"/>
                  <a:pt x="14" y="86"/>
                </a:cubicBezTo>
                <a:cubicBezTo>
                  <a:pt x="14" y="143"/>
                  <a:pt x="14" y="143"/>
                  <a:pt x="14" y="143"/>
                </a:cubicBezTo>
                <a:cubicBezTo>
                  <a:pt x="14" y="145"/>
                  <a:pt x="15" y="147"/>
                  <a:pt x="17" y="147"/>
                </a:cubicBezTo>
                <a:cubicBezTo>
                  <a:pt x="19" y="147"/>
                  <a:pt x="20" y="145"/>
                  <a:pt x="20" y="143"/>
                </a:cubicBezTo>
                <a:cubicBezTo>
                  <a:pt x="20" y="86"/>
                  <a:pt x="20" y="86"/>
                  <a:pt x="20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7" y="125"/>
                  <a:pt x="29" y="127"/>
                  <a:pt x="30" y="127"/>
                </a:cubicBezTo>
                <a:cubicBezTo>
                  <a:pt x="32" y="127"/>
                  <a:pt x="34" y="125"/>
                  <a:pt x="34" y="123"/>
                </a:cubicBezTo>
                <a:cubicBezTo>
                  <a:pt x="34" y="86"/>
                  <a:pt x="34" y="86"/>
                  <a:pt x="34" y="86"/>
                </a:cubicBezTo>
                <a:cubicBezTo>
                  <a:pt x="40" y="86"/>
                  <a:pt x="40" y="86"/>
                  <a:pt x="40" y="8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40" y="105"/>
                  <a:pt x="42" y="107"/>
                  <a:pt x="44" y="107"/>
                </a:cubicBezTo>
                <a:cubicBezTo>
                  <a:pt x="46" y="107"/>
                  <a:pt x="47" y="105"/>
                  <a:pt x="47" y="103"/>
                </a:cubicBezTo>
                <a:cubicBezTo>
                  <a:pt x="47" y="86"/>
                  <a:pt x="47" y="86"/>
                  <a:pt x="47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8"/>
                  <a:pt x="55" y="140"/>
                  <a:pt x="57" y="140"/>
                </a:cubicBezTo>
                <a:cubicBezTo>
                  <a:pt x="59" y="140"/>
                  <a:pt x="60" y="138"/>
                  <a:pt x="60" y="137"/>
                </a:cubicBezTo>
                <a:cubicBezTo>
                  <a:pt x="60" y="86"/>
                  <a:pt x="60" y="86"/>
                  <a:pt x="60" y="86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1" y="132"/>
                  <a:pt x="72" y="133"/>
                  <a:pt x="74" y="133"/>
                </a:cubicBezTo>
                <a:cubicBezTo>
                  <a:pt x="76" y="133"/>
                  <a:pt x="77" y="132"/>
                  <a:pt x="77" y="130"/>
                </a:cubicBezTo>
                <a:cubicBezTo>
                  <a:pt x="77" y="86"/>
                  <a:pt x="77" y="86"/>
                  <a:pt x="7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2"/>
                  <a:pt x="89" y="113"/>
                  <a:pt x="91" y="113"/>
                </a:cubicBezTo>
                <a:cubicBezTo>
                  <a:pt x="92" y="113"/>
                  <a:pt x="94" y="112"/>
                  <a:pt x="94" y="110"/>
                </a:cubicBezTo>
                <a:cubicBezTo>
                  <a:pt x="94" y="86"/>
                  <a:pt x="94" y="86"/>
                  <a:pt x="94" y="86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1" y="118"/>
                  <a:pt x="102" y="120"/>
                  <a:pt x="104" y="120"/>
                </a:cubicBezTo>
                <a:cubicBezTo>
                  <a:pt x="106" y="120"/>
                  <a:pt x="107" y="118"/>
                  <a:pt x="107" y="117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8"/>
                  <a:pt x="115" y="140"/>
                  <a:pt x="117" y="140"/>
                </a:cubicBezTo>
                <a:cubicBezTo>
                  <a:pt x="119" y="140"/>
                  <a:pt x="121" y="138"/>
                  <a:pt x="121" y="1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7" y="86"/>
                  <a:pt x="127" y="86"/>
                  <a:pt x="127" y="86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7" y="132"/>
                  <a:pt x="129" y="133"/>
                  <a:pt x="131" y="133"/>
                </a:cubicBezTo>
                <a:cubicBezTo>
                  <a:pt x="132" y="133"/>
                  <a:pt x="134" y="132"/>
                  <a:pt x="134" y="130"/>
                </a:cubicBezTo>
                <a:cubicBezTo>
                  <a:pt x="134" y="86"/>
                  <a:pt x="134" y="86"/>
                  <a:pt x="134" y="86"/>
                </a:cubicBezTo>
                <a:cubicBezTo>
                  <a:pt x="141" y="86"/>
                  <a:pt x="141" y="86"/>
                  <a:pt x="141" y="86"/>
                </a:cubicBezTo>
                <a:cubicBezTo>
                  <a:pt x="144" y="86"/>
                  <a:pt x="147" y="83"/>
                  <a:pt x="147" y="80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7" y="49"/>
                  <a:pt x="144" y="46"/>
                  <a:pt x="141" y="46"/>
                </a:cubicBezTo>
                <a:close/>
                <a:moveTo>
                  <a:pt x="107" y="10"/>
                </a:moveTo>
                <a:cubicBezTo>
                  <a:pt x="124" y="26"/>
                  <a:pt x="124" y="26"/>
                  <a:pt x="124" y="26"/>
                </a:cubicBezTo>
                <a:cubicBezTo>
                  <a:pt x="107" y="26"/>
                  <a:pt x="107" y="26"/>
                  <a:pt x="107" y="26"/>
                </a:cubicBezTo>
                <a:lnTo>
                  <a:pt x="107" y="10"/>
                </a:lnTo>
                <a:close/>
                <a:moveTo>
                  <a:pt x="2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1" y="32"/>
                  <a:pt x="102" y="33"/>
                  <a:pt x="104" y="33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20" y="46"/>
                  <a:pt x="20" y="46"/>
                  <a:pt x="20" y="46"/>
                </a:cubicBezTo>
                <a:lnTo>
                  <a:pt x="20" y="6"/>
                </a:lnTo>
                <a:close/>
                <a:moveTo>
                  <a:pt x="141" y="80"/>
                </a:moveTo>
                <a:cubicBezTo>
                  <a:pt x="7" y="80"/>
                  <a:pt x="7" y="80"/>
                  <a:pt x="7" y="80"/>
                </a:cubicBezTo>
                <a:cubicBezTo>
                  <a:pt x="7" y="53"/>
                  <a:pt x="7" y="53"/>
                  <a:pt x="7" y="53"/>
                </a:cubicBezTo>
                <a:cubicBezTo>
                  <a:pt x="141" y="53"/>
                  <a:pt x="141" y="53"/>
                  <a:pt x="141" y="53"/>
                </a:cubicBezTo>
                <a:lnTo>
                  <a:pt x="141" y="80"/>
                </a:lnTo>
                <a:close/>
                <a:moveTo>
                  <a:pt x="17" y="70"/>
                </a:moveTo>
                <a:cubicBezTo>
                  <a:pt x="19" y="70"/>
                  <a:pt x="20" y="68"/>
                  <a:pt x="20" y="66"/>
                </a:cubicBezTo>
                <a:cubicBezTo>
                  <a:pt x="20" y="65"/>
                  <a:pt x="19" y="63"/>
                  <a:pt x="17" y="63"/>
                </a:cubicBezTo>
                <a:cubicBezTo>
                  <a:pt x="15" y="63"/>
                  <a:pt x="14" y="65"/>
                  <a:pt x="14" y="66"/>
                </a:cubicBezTo>
                <a:cubicBezTo>
                  <a:pt x="14" y="68"/>
                  <a:pt x="15" y="70"/>
                  <a:pt x="17" y="7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41"/>
          <p:cNvSpPr/>
          <p:nvPr/>
        </p:nvSpPr>
        <p:spPr>
          <a:xfrm>
            <a:off x="8893998" y="4673852"/>
            <a:ext cx="307302" cy="339165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80" y="10"/>
                </a:moveTo>
                <a:cubicBezTo>
                  <a:pt x="80" y="4"/>
                  <a:pt x="75" y="0"/>
                  <a:pt x="70" y="0"/>
                </a:cubicBezTo>
                <a:cubicBezTo>
                  <a:pt x="67" y="0"/>
                  <a:pt x="64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5"/>
                  <a:pt x="0" y="73"/>
                </a:cubicBezTo>
                <a:cubicBezTo>
                  <a:pt x="0" y="91"/>
                  <a:pt x="9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4" y="145"/>
                  <a:pt x="67" y="147"/>
                  <a:pt x="70" y="147"/>
                </a:cubicBezTo>
                <a:cubicBezTo>
                  <a:pt x="75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99"/>
                </a:moveTo>
                <a:cubicBezTo>
                  <a:pt x="12" y="97"/>
                  <a:pt x="6" y="86"/>
                  <a:pt x="6" y="73"/>
                </a:cubicBezTo>
                <a:cubicBezTo>
                  <a:pt x="6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3" y="137"/>
                </a:moveTo>
                <a:cubicBezTo>
                  <a:pt x="73" y="138"/>
                  <a:pt x="72" y="140"/>
                  <a:pt x="70" y="140"/>
                </a:cubicBezTo>
                <a:cubicBezTo>
                  <a:pt x="69" y="140"/>
                  <a:pt x="68" y="139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6" y="8"/>
                  <a:pt x="66" y="8"/>
                  <a:pt x="66" y="8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3" y="8"/>
                  <a:pt x="73" y="10"/>
                </a:cubicBezTo>
                <a:lnTo>
                  <a:pt x="73" y="137"/>
                </a:lnTo>
                <a:close/>
                <a:moveTo>
                  <a:pt x="118" y="73"/>
                </a:moveTo>
                <a:cubicBezTo>
                  <a:pt x="132" y="59"/>
                  <a:pt x="132" y="59"/>
                  <a:pt x="132" y="59"/>
                </a:cubicBezTo>
                <a:cubicBezTo>
                  <a:pt x="133" y="58"/>
                  <a:pt x="133" y="57"/>
                  <a:pt x="133" y="56"/>
                </a:cubicBezTo>
                <a:cubicBezTo>
                  <a:pt x="133" y="55"/>
                  <a:pt x="132" y="53"/>
                  <a:pt x="130" y="53"/>
                </a:cubicBezTo>
                <a:cubicBezTo>
                  <a:pt x="129" y="53"/>
                  <a:pt x="128" y="53"/>
                  <a:pt x="127" y="54"/>
                </a:cubicBezTo>
                <a:cubicBezTo>
                  <a:pt x="113" y="68"/>
                  <a:pt x="113" y="68"/>
                  <a:pt x="113" y="6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53"/>
                  <a:pt x="97" y="53"/>
                  <a:pt x="96" y="53"/>
                </a:cubicBezTo>
                <a:cubicBezTo>
                  <a:pt x="95" y="53"/>
                  <a:pt x="93" y="55"/>
                  <a:pt x="93" y="56"/>
                </a:cubicBezTo>
                <a:cubicBezTo>
                  <a:pt x="93" y="57"/>
                  <a:pt x="93" y="58"/>
                  <a:pt x="94" y="59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94" y="87"/>
                  <a:pt x="94" y="87"/>
                  <a:pt x="94" y="87"/>
                </a:cubicBezTo>
                <a:cubicBezTo>
                  <a:pt x="93" y="88"/>
                  <a:pt x="93" y="89"/>
                  <a:pt x="93" y="90"/>
                </a:cubicBezTo>
                <a:cubicBezTo>
                  <a:pt x="93" y="92"/>
                  <a:pt x="95" y="93"/>
                  <a:pt x="96" y="93"/>
                </a:cubicBezTo>
                <a:cubicBezTo>
                  <a:pt x="97" y="93"/>
                  <a:pt x="98" y="93"/>
                  <a:pt x="99" y="92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27" y="92"/>
                  <a:pt x="127" y="92"/>
                  <a:pt x="127" y="92"/>
                </a:cubicBezTo>
                <a:cubicBezTo>
                  <a:pt x="128" y="93"/>
                  <a:pt x="129" y="93"/>
                  <a:pt x="130" y="93"/>
                </a:cubicBezTo>
                <a:cubicBezTo>
                  <a:pt x="132" y="93"/>
                  <a:pt x="133" y="92"/>
                  <a:pt x="133" y="90"/>
                </a:cubicBezTo>
                <a:cubicBezTo>
                  <a:pt x="133" y="89"/>
                  <a:pt x="133" y="88"/>
                  <a:pt x="132" y="87"/>
                </a:cubicBezTo>
                <a:lnTo>
                  <a:pt x="118" y="7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41"/>
          <p:cNvSpPr/>
          <p:nvPr/>
        </p:nvSpPr>
        <p:spPr>
          <a:xfrm>
            <a:off x="9958934" y="4673852"/>
            <a:ext cx="185514" cy="339165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4"/>
                  <a:pt x="76" y="0"/>
                  <a:pt x="70" y="0"/>
                </a:cubicBezTo>
                <a:cubicBezTo>
                  <a:pt x="67" y="0"/>
                  <a:pt x="65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10" y="41"/>
                  <a:pt x="0" y="55"/>
                  <a:pt x="0" y="73"/>
                </a:cubicBezTo>
                <a:cubicBezTo>
                  <a:pt x="0" y="91"/>
                  <a:pt x="10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5" y="145"/>
                  <a:pt x="67" y="147"/>
                  <a:pt x="70" y="147"/>
                </a:cubicBezTo>
                <a:cubicBezTo>
                  <a:pt x="76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lnTo>
                  <a:pt x="80" y="10"/>
                </a:lnTo>
                <a:close/>
                <a:moveTo>
                  <a:pt x="20" y="99"/>
                </a:moveTo>
                <a:cubicBezTo>
                  <a:pt x="12" y="97"/>
                  <a:pt x="7" y="86"/>
                  <a:pt x="7" y="73"/>
                </a:cubicBezTo>
                <a:cubicBezTo>
                  <a:pt x="7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7" y="102"/>
                  <a:pt x="27" y="102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3" y="137"/>
                </a:moveTo>
                <a:cubicBezTo>
                  <a:pt x="73" y="138"/>
                  <a:pt x="72" y="140"/>
                  <a:pt x="70" y="140"/>
                </a:cubicBezTo>
                <a:cubicBezTo>
                  <a:pt x="69" y="140"/>
                  <a:pt x="68" y="139"/>
                  <a:pt x="68" y="139"/>
                </a:cubicBezTo>
                <a:cubicBezTo>
                  <a:pt x="68" y="139"/>
                  <a:pt x="68" y="139"/>
                  <a:pt x="68" y="139"/>
                </a:cubicBezTo>
                <a:cubicBezTo>
                  <a:pt x="67" y="138"/>
                  <a:pt x="67" y="138"/>
                  <a:pt x="67" y="13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3" y="8"/>
                  <a:pt x="73" y="10"/>
                </a:cubicBezTo>
                <a:lnTo>
                  <a:pt x="73" y="13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41"/>
          <p:cNvSpPr/>
          <p:nvPr/>
        </p:nvSpPr>
        <p:spPr>
          <a:xfrm>
            <a:off x="10975013" y="4673852"/>
            <a:ext cx="246408" cy="339165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80" y="10"/>
                </a:moveTo>
                <a:cubicBezTo>
                  <a:pt x="80" y="4"/>
                  <a:pt x="76" y="0"/>
                  <a:pt x="70" y="0"/>
                </a:cubicBezTo>
                <a:cubicBezTo>
                  <a:pt x="67" y="0"/>
                  <a:pt x="65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10" y="41"/>
                  <a:pt x="0" y="55"/>
                  <a:pt x="0" y="73"/>
                </a:cubicBezTo>
                <a:cubicBezTo>
                  <a:pt x="0" y="91"/>
                  <a:pt x="10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5" y="145"/>
                  <a:pt x="67" y="147"/>
                  <a:pt x="70" y="147"/>
                </a:cubicBezTo>
                <a:cubicBezTo>
                  <a:pt x="76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99"/>
                </a:moveTo>
                <a:cubicBezTo>
                  <a:pt x="12" y="97"/>
                  <a:pt x="7" y="86"/>
                  <a:pt x="7" y="73"/>
                </a:cubicBezTo>
                <a:cubicBezTo>
                  <a:pt x="7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7" y="102"/>
                  <a:pt x="27" y="102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4" y="137"/>
                </a:moveTo>
                <a:cubicBezTo>
                  <a:pt x="74" y="138"/>
                  <a:pt x="72" y="140"/>
                  <a:pt x="70" y="140"/>
                </a:cubicBezTo>
                <a:cubicBezTo>
                  <a:pt x="69" y="140"/>
                  <a:pt x="68" y="139"/>
                  <a:pt x="68" y="139"/>
                </a:cubicBezTo>
                <a:cubicBezTo>
                  <a:pt x="68" y="139"/>
                  <a:pt x="68" y="139"/>
                  <a:pt x="68" y="139"/>
                </a:cubicBezTo>
                <a:cubicBezTo>
                  <a:pt x="67" y="138"/>
                  <a:pt x="67" y="138"/>
                  <a:pt x="67" y="13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4" y="8"/>
                  <a:pt x="74" y="10"/>
                </a:cubicBezTo>
                <a:lnTo>
                  <a:pt x="74" y="137"/>
                </a:lnTo>
                <a:close/>
                <a:moveTo>
                  <a:pt x="90" y="53"/>
                </a:moveTo>
                <a:cubicBezTo>
                  <a:pt x="88" y="53"/>
                  <a:pt x="87" y="55"/>
                  <a:pt x="87" y="56"/>
                </a:cubicBezTo>
                <a:cubicBezTo>
                  <a:pt x="87" y="58"/>
                  <a:pt x="88" y="60"/>
                  <a:pt x="90" y="60"/>
                </a:cubicBezTo>
                <a:cubicBezTo>
                  <a:pt x="96" y="60"/>
                  <a:pt x="100" y="66"/>
                  <a:pt x="100" y="73"/>
                </a:cubicBezTo>
                <a:cubicBezTo>
                  <a:pt x="100" y="80"/>
                  <a:pt x="96" y="86"/>
                  <a:pt x="90" y="86"/>
                </a:cubicBezTo>
                <a:cubicBezTo>
                  <a:pt x="88" y="86"/>
                  <a:pt x="87" y="88"/>
                  <a:pt x="87" y="90"/>
                </a:cubicBezTo>
                <a:cubicBezTo>
                  <a:pt x="87" y="92"/>
                  <a:pt x="88" y="93"/>
                  <a:pt x="90" y="93"/>
                </a:cubicBezTo>
                <a:cubicBezTo>
                  <a:pt x="99" y="93"/>
                  <a:pt x="107" y="84"/>
                  <a:pt x="107" y="73"/>
                </a:cubicBezTo>
                <a:cubicBezTo>
                  <a:pt x="107" y="62"/>
                  <a:pt x="99" y="53"/>
                  <a:pt x="90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41"/>
          <p:cNvSpPr/>
          <p:nvPr/>
        </p:nvSpPr>
        <p:spPr>
          <a:xfrm>
            <a:off x="1671697" y="5624080"/>
            <a:ext cx="307302" cy="338457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114" y="38"/>
                </a:move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2" y="38"/>
                </a:cubicBezTo>
                <a:cubicBezTo>
                  <a:pt x="110" y="38"/>
                  <a:pt x="109" y="39"/>
                  <a:pt x="109" y="41"/>
                </a:cubicBezTo>
                <a:cubicBezTo>
                  <a:pt x="109" y="42"/>
                  <a:pt x="110" y="43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20" y="50"/>
                  <a:pt x="127" y="61"/>
                  <a:pt x="127" y="74"/>
                </a:cubicBezTo>
                <a:cubicBezTo>
                  <a:pt x="127" y="87"/>
                  <a:pt x="120" y="98"/>
                  <a:pt x="110" y="103"/>
                </a:cubicBezTo>
                <a:cubicBezTo>
                  <a:pt x="111" y="103"/>
                  <a:pt x="111" y="103"/>
                  <a:pt x="111" y="103"/>
                </a:cubicBezTo>
                <a:cubicBezTo>
                  <a:pt x="110" y="104"/>
                  <a:pt x="109" y="105"/>
                  <a:pt x="109" y="106"/>
                </a:cubicBezTo>
                <a:cubicBezTo>
                  <a:pt x="109" y="108"/>
                  <a:pt x="110" y="109"/>
                  <a:pt x="112" y="109"/>
                </a:cubicBezTo>
                <a:cubicBezTo>
                  <a:pt x="113" y="109"/>
                  <a:pt x="113" y="109"/>
                  <a:pt x="114" y="109"/>
                </a:cubicBezTo>
                <a:cubicBezTo>
                  <a:pt x="114" y="109"/>
                  <a:pt x="114" y="109"/>
                  <a:pt x="114" y="109"/>
                </a:cubicBezTo>
                <a:cubicBezTo>
                  <a:pt x="125" y="102"/>
                  <a:pt x="133" y="89"/>
                  <a:pt x="133" y="74"/>
                </a:cubicBezTo>
                <a:cubicBezTo>
                  <a:pt x="133" y="58"/>
                  <a:pt x="125" y="45"/>
                  <a:pt x="114" y="38"/>
                </a:cubicBezTo>
                <a:close/>
                <a:moveTo>
                  <a:pt x="97" y="54"/>
                </a:moveTo>
                <a:cubicBezTo>
                  <a:pt x="95" y="54"/>
                  <a:pt x="93" y="55"/>
                  <a:pt x="93" y="57"/>
                </a:cubicBezTo>
                <a:cubicBezTo>
                  <a:pt x="93" y="59"/>
                  <a:pt x="95" y="60"/>
                  <a:pt x="97" y="60"/>
                </a:cubicBezTo>
                <a:cubicBezTo>
                  <a:pt x="102" y="60"/>
                  <a:pt x="107" y="66"/>
                  <a:pt x="107" y="74"/>
                </a:cubicBezTo>
                <a:cubicBezTo>
                  <a:pt x="107" y="81"/>
                  <a:pt x="102" y="87"/>
                  <a:pt x="97" y="87"/>
                </a:cubicBezTo>
                <a:cubicBezTo>
                  <a:pt x="95" y="87"/>
                  <a:pt x="93" y="89"/>
                  <a:pt x="93" y="90"/>
                </a:cubicBezTo>
                <a:cubicBezTo>
                  <a:pt x="93" y="92"/>
                  <a:pt x="95" y="94"/>
                  <a:pt x="97" y="94"/>
                </a:cubicBezTo>
                <a:cubicBezTo>
                  <a:pt x="106" y="94"/>
                  <a:pt x="113" y="85"/>
                  <a:pt x="113" y="74"/>
                </a:cubicBezTo>
                <a:cubicBezTo>
                  <a:pt x="113" y="63"/>
                  <a:pt x="106" y="54"/>
                  <a:pt x="97" y="54"/>
                </a:cubicBezTo>
                <a:close/>
                <a:moveTo>
                  <a:pt x="80" y="10"/>
                </a:moveTo>
                <a:cubicBezTo>
                  <a:pt x="80" y="5"/>
                  <a:pt x="75" y="0"/>
                  <a:pt x="70" y="0"/>
                </a:cubicBezTo>
                <a:cubicBezTo>
                  <a:pt x="67" y="0"/>
                  <a:pt x="64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6"/>
                  <a:pt x="0" y="74"/>
                </a:cubicBezTo>
                <a:cubicBezTo>
                  <a:pt x="0" y="92"/>
                  <a:pt x="10" y="106"/>
                  <a:pt x="22" y="107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4" y="146"/>
                  <a:pt x="67" y="147"/>
                  <a:pt x="70" y="147"/>
                </a:cubicBezTo>
                <a:cubicBezTo>
                  <a:pt x="75" y="147"/>
                  <a:pt x="80" y="143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100"/>
                </a:moveTo>
                <a:cubicBezTo>
                  <a:pt x="12" y="97"/>
                  <a:pt x="6" y="87"/>
                  <a:pt x="6" y="74"/>
                </a:cubicBezTo>
                <a:cubicBezTo>
                  <a:pt x="6" y="61"/>
                  <a:pt x="12" y="50"/>
                  <a:pt x="20" y="47"/>
                </a:cubicBezTo>
                <a:lnTo>
                  <a:pt x="20" y="100"/>
                </a:lnTo>
                <a:close/>
                <a:moveTo>
                  <a:pt x="60" y="133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60" y="15"/>
                  <a:pt x="60" y="15"/>
                  <a:pt x="60" y="15"/>
                </a:cubicBezTo>
                <a:lnTo>
                  <a:pt x="60" y="133"/>
                </a:lnTo>
                <a:close/>
                <a:moveTo>
                  <a:pt x="73" y="137"/>
                </a:moveTo>
                <a:cubicBezTo>
                  <a:pt x="73" y="139"/>
                  <a:pt x="72" y="140"/>
                  <a:pt x="70" y="140"/>
                </a:cubicBezTo>
                <a:cubicBezTo>
                  <a:pt x="69" y="140"/>
                  <a:pt x="68" y="140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9"/>
                  <a:pt x="66" y="9"/>
                  <a:pt x="66" y="9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9" y="7"/>
                  <a:pt x="70" y="7"/>
                </a:cubicBezTo>
                <a:cubicBezTo>
                  <a:pt x="72" y="7"/>
                  <a:pt x="73" y="8"/>
                  <a:pt x="73" y="10"/>
                </a:cubicBezTo>
                <a:lnTo>
                  <a:pt x="73" y="13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41"/>
          <p:cNvSpPr/>
          <p:nvPr/>
        </p:nvSpPr>
        <p:spPr>
          <a:xfrm>
            <a:off x="2702645" y="5615583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0" y="10"/>
                </a:moveTo>
                <a:cubicBezTo>
                  <a:pt x="80" y="5"/>
                  <a:pt x="75" y="0"/>
                  <a:pt x="70" y="0"/>
                </a:cubicBezTo>
                <a:cubicBezTo>
                  <a:pt x="67" y="0"/>
                  <a:pt x="64" y="1"/>
                  <a:pt x="62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6"/>
                  <a:pt x="0" y="74"/>
                </a:cubicBezTo>
                <a:cubicBezTo>
                  <a:pt x="0" y="92"/>
                  <a:pt x="9" y="106"/>
                  <a:pt x="22" y="107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4" y="146"/>
                  <a:pt x="67" y="147"/>
                  <a:pt x="70" y="147"/>
                </a:cubicBezTo>
                <a:cubicBezTo>
                  <a:pt x="75" y="147"/>
                  <a:pt x="80" y="143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100"/>
                </a:moveTo>
                <a:cubicBezTo>
                  <a:pt x="12" y="97"/>
                  <a:pt x="6" y="87"/>
                  <a:pt x="6" y="74"/>
                </a:cubicBezTo>
                <a:cubicBezTo>
                  <a:pt x="6" y="61"/>
                  <a:pt x="12" y="50"/>
                  <a:pt x="20" y="47"/>
                </a:cubicBezTo>
                <a:lnTo>
                  <a:pt x="20" y="100"/>
                </a:lnTo>
                <a:close/>
                <a:moveTo>
                  <a:pt x="60" y="133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60" y="15"/>
                  <a:pt x="60" y="15"/>
                  <a:pt x="60" y="15"/>
                </a:cubicBezTo>
                <a:lnTo>
                  <a:pt x="60" y="133"/>
                </a:lnTo>
                <a:close/>
                <a:moveTo>
                  <a:pt x="73" y="137"/>
                </a:moveTo>
                <a:cubicBezTo>
                  <a:pt x="73" y="139"/>
                  <a:pt x="72" y="140"/>
                  <a:pt x="70" y="140"/>
                </a:cubicBezTo>
                <a:cubicBezTo>
                  <a:pt x="69" y="140"/>
                  <a:pt x="68" y="140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9"/>
                  <a:pt x="66" y="9"/>
                  <a:pt x="66" y="9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9" y="7"/>
                  <a:pt x="70" y="7"/>
                </a:cubicBezTo>
                <a:cubicBezTo>
                  <a:pt x="72" y="7"/>
                  <a:pt x="73" y="8"/>
                  <a:pt x="73" y="10"/>
                </a:cubicBezTo>
                <a:lnTo>
                  <a:pt x="73" y="137"/>
                </a:lnTo>
                <a:close/>
                <a:moveTo>
                  <a:pt x="122" y="24"/>
                </a:moveTo>
                <a:cubicBezTo>
                  <a:pt x="122" y="24"/>
                  <a:pt x="122" y="24"/>
                  <a:pt x="122" y="24"/>
                </a:cubicBezTo>
                <a:cubicBezTo>
                  <a:pt x="121" y="24"/>
                  <a:pt x="120" y="23"/>
                  <a:pt x="120" y="23"/>
                </a:cubicBezTo>
                <a:cubicBezTo>
                  <a:pt x="118" y="23"/>
                  <a:pt x="116" y="25"/>
                  <a:pt x="116" y="27"/>
                </a:cubicBezTo>
                <a:cubicBezTo>
                  <a:pt x="116" y="28"/>
                  <a:pt x="117" y="29"/>
                  <a:pt x="118" y="29"/>
                </a:cubicBezTo>
                <a:cubicBezTo>
                  <a:pt x="131" y="39"/>
                  <a:pt x="140" y="55"/>
                  <a:pt x="140" y="74"/>
                </a:cubicBezTo>
                <a:cubicBezTo>
                  <a:pt x="140" y="92"/>
                  <a:pt x="131" y="108"/>
                  <a:pt x="118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17" y="119"/>
                  <a:pt x="117" y="119"/>
                  <a:pt x="117" y="121"/>
                </a:cubicBezTo>
                <a:cubicBezTo>
                  <a:pt x="117" y="122"/>
                  <a:pt x="118" y="124"/>
                  <a:pt x="120" y="124"/>
                </a:cubicBezTo>
                <a:cubicBezTo>
                  <a:pt x="121" y="124"/>
                  <a:pt x="121" y="124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37" y="112"/>
                  <a:pt x="147" y="94"/>
                  <a:pt x="147" y="74"/>
                </a:cubicBezTo>
                <a:cubicBezTo>
                  <a:pt x="147" y="53"/>
                  <a:pt x="137" y="35"/>
                  <a:pt x="122" y="24"/>
                </a:cubicBezTo>
                <a:close/>
                <a:moveTo>
                  <a:pt x="90" y="54"/>
                </a:moveTo>
                <a:cubicBezTo>
                  <a:pt x="88" y="54"/>
                  <a:pt x="86" y="55"/>
                  <a:pt x="86" y="57"/>
                </a:cubicBezTo>
                <a:cubicBezTo>
                  <a:pt x="86" y="59"/>
                  <a:pt x="88" y="60"/>
                  <a:pt x="90" y="60"/>
                </a:cubicBezTo>
                <a:cubicBezTo>
                  <a:pt x="95" y="60"/>
                  <a:pt x="100" y="66"/>
                  <a:pt x="100" y="74"/>
                </a:cubicBezTo>
                <a:cubicBezTo>
                  <a:pt x="100" y="81"/>
                  <a:pt x="95" y="87"/>
                  <a:pt x="90" y="87"/>
                </a:cubicBezTo>
                <a:cubicBezTo>
                  <a:pt x="88" y="87"/>
                  <a:pt x="86" y="89"/>
                  <a:pt x="86" y="90"/>
                </a:cubicBezTo>
                <a:cubicBezTo>
                  <a:pt x="86" y="92"/>
                  <a:pt x="88" y="94"/>
                  <a:pt x="90" y="94"/>
                </a:cubicBezTo>
                <a:cubicBezTo>
                  <a:pt x="99" y="94"/>
                  <a:pt x="106" y="85"/>
                  <a:pt x="106" y="74"/>
                </a:cubicBezTo>
                <a:cubicBezTo>
                  <a:pt x="106" y="63"/>
                  <a:pt x="99" y="54"/>
                  <a:pt x="90" y="54"/>
                </a:cubicBezTo>
                <a:close/>
                <a:moveTo>
                  <a:pt x="107" y="38"/>
                </a:move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6" y="38"/>
                  <a:pt x="105" y="38"/>
                </a:cubicBezTo>
                <a:cubicBezTo>
                  <a:pt x="104" y="38"/>
                  <a:pt x="102" y="39"/>
                  <a:pt x="102" y="41"/>
                </a:cubicBezTo>
                <a:cubicBezTo>
                  <a:pt x="102" y="42"/>
                  <a:pt x="103" y="43"/>
                  <a:pt x="104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13" y="50"/>
                  <a:pt x="120" y="61"/>
                  <a:pt x="120" y="74"/>
                </a:cubicBezTo>
                <a:cubicBezTo>
                  <a:pt x="120" y="87"/>
                  <a:pt x="113" y="98"/>
                  <a:pt x="104" y="103"/>
                </a:cubicBezTo>
                <a:cubicBezTo>
                  <a:pt x="104" y="103"/>
                  <a:pt x="104" y="103"/>
                  <a:pt x="104" y="103"/>
                </a:cubicBezTo>
                <a:cubicBezTo>
                  <a:pt x="103" y="104"/>
                  <a:pt x="102" y="105"/>
                  <a:pt x="102" y="106"/>
                </a:cubicBezTo>
                <a:cubicBezTo>
                  <a:pt x="102" y="108"/>
                  <a:pt x="104" y="109"/>
                  <a:pt x="106" y="109"/>
                </a:cubicBezTo>
                <a:cubicBezTo>
                  <a:pt x="106" y="109"/>
                  <a:pt x="107" y="109"/>
                  <a:pt x="107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19" y="102"/>
                  <a:pt x="126" y="89"/>
                  <a:pt x="126" y="74"/>
                </a:cubicBezTo>
                <a:cubicBezTo>
                  <a:pt x="126" y="58"/>
                  <a:pt x="119" y="45"/>
                  <a:pt x="107" y="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41"/>
          <p:cNvSpPr/>
          <p:nvPr/>
        </p:nvSpPr>
        <p:spPr>
          <a:xfrm>
            <a:off x="3696774" y="5595049"/>
            <a:ext cx="339165" cy="309426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84" y="78"/>
                </a:moveTo>
                <a:cubicBezTo>
                  <a:pt x="82" y="78"/>
                  <a:pt x="80" y="79"/>
                  <a:pt x="80" y="81"/>
                </a:cubicBezTo>
                <a:cubicBezTo>
                  <a:pt x="80" y="83"/>
                  <a:pt x="82" y="84"/>
                  <a:pt x="84" y="84"/>
                </a:cubicBezTo>
                <a:cubicBezTo>
                  <a:pt x="85" y="84"/>
                  <a:pt x="87" y="83"/>
                  <a:pt x="87" y="81"/>
                </a:cubicBezTo>
                <a:cubicBezTo>
                  <a:pt x="87" y="79"/>
                  <a:pt x="85" y="78"/>
                  <a:pt x="84" y="78"/>
                </a:cubicBezTo>
                <a:close/>
                <a:moveTo>
                  <a:pt x="64" y="78"/>
                </a:moveTo>
                <a:cubicBezTo>
                  <a:pt x="62" y="78"/>
                  <a:pt x="60" y="79"/>
                  <a:pt x="60" y="81"/>
                </a:cubicBezTo>
                <a:cubicBezTo>
                  <a:pt x="60" y="83"/>
                  <a:pt x="62" y="84"/>
                  <a:pt x="64" y="84"/>
                </a:cubicBezTo>
                <a:cubicBezTo>
                  <a:pt x="65" y="84"/>
                  <a:pt x="67" y="83"/>
                  <a:pt x="67" y="81"/>
                </a:cubicBezTo>
                <a:cubicBezTo>
                  <a:pt x="67" y="79"/>
                  <a:pt x="65" y="78"/>
                  <a:pt x="64" y="78"/>
                </a:cubicBezTo>
                <a:close/>
                <a:moveTo>
                  <a:pt x="47" y="94"/>
                </a:moveTo>
                <a:cubicBezTo>
                  <a:pt x="40" y="94"/>
                  <a:pt x="40" y="94"/>
                  <a:pt x="40" y="94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86"/>
                  <a:pt x="39" y="84"/>
                  <a:pt x="37" y="84"/>
                </a:cubicBezTo>
                <a:cubicBezTo>
                  <a:pt x="35" y="84"/>
                  <a:pt x="34" y="86"/>
                  <a:pt x="34" y="88"/>
                </a:cubicBezTo>
                <a:cubicBezTo>
                  <a:pt x="34" y="94"/>
                  <a:pt x="34" y="94"/>
                  <a:pt x="34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5" y="94"/>
                  <a:pt x="24" y="96"/>
                  <a:pt x="24" y="98"/>
                </a:cubicBezTo>
                <a:cubicBezTo>
                  <a:pt x="24" y="100"/>
                  <a:pt x="25" y="101"/>
                  <a:pt x="27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4" y="110"/>
                  <a:pt x="35" y="111"/>
                  <a:pt x="37" y="111"/>
                </a:cubicBezTo>
                <a:cubicBezTo>
                  <a:pt x="39" y="111"/>
                  <a:pt x="40" y="110"/>
                  <a:pt x="40" y="108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9" y="101"/>
                  <a:pt x="50" y="100"/>
                  <a:pt x="50" y="98"/>
                </a:cubicBezTo>
                <a:cubicBezTo>
                  <a:pt x="50" y="96"/>
                  <a:pt x="49" y="94"/>
                  <a:pt x="47" y="94"/>
                </a:cubicBezTo>
                <a:close/>
                <a:moveTo>
                  <a:pt x="104" y="98"/>
                </a:moveTo>
                <a:cubicBezTo>
                  <a:pt x="100" y="98"/>
                  <a:pt x="97" y="101"/>
                  <a:pt x="97" y="104"/>
                </a:cubicBezTo>
                <a:cubicBezTo>
                  <a:pt x="97" y="108"/>
                  <a:pt x="100" y="111"/>
                  <a:pt x="104" y="111"/>
                </a:cubicBezTo>
                <a:cubicBezTo>
                  <a:pt x="107" y="111"/>
                  <a:pt x="110" y="108"/>
                  <a:pt x="110" y="104"/>
                </a:cubicBezTo>
                <a:cubicBezTo>
                  <a:pt x="110" y="101"/>
                  <a:pt x="107" y="98"/>
                  <a:pt x="104" y="98"/>
                </a:cubicBezTo>
                <a:close/>
                <a:moveTo>
                  <a:pt x="110" y="61"/>
                </a:moveTo>
                <a:cubicBezTo>
                  <a:pt x="77" y="61"/>
                  <a:pt x="77" y="61"/>
                  <a:pt x="77" y="61"/>
                </a:cubicBezTo>
                <a:cubicBezTo>
                  <a:pt x="74" y="55"/>
                  <a:pt x="77" y="52"/>
                  <a:pt x="81" y="47"/>
                </a:cubicBezTo>
                <a:cubicBezTo>
                  <a:pt x="85" y="43"/>
                  <a:pt x="90" y="38"/>
                  <a:pt x="90" y="31"/>
                </a:cubicBezTo>
                <a:cubicBezTo>
                  <a:pt x="90" y="12"/>
                  <a:pt x="69" y="2"/>
                  <a:pt x="68" y="1"/>
                </a:cubicBezTo>
                <a:cubicBezTo>
                  <a:pt x="67" y="0"/>
                  <a:pt x="65" y="1"/>
                  <a:pt x="64" y="3"/>
                </a:cubicBezTo>
                <a:cubicBezTo>
                  <a:pt x="63" y="4"/>
                  <a:pt x="64" y="6"/>
                  <a:pt x="65" y="7"/>
                </a:cubicBezTo>
                <a:cubicBezTo>
                  <a:pt x="66" y="7"/>
                  <a:pt x="84" y="17"/>
                  <a:pt x="84" y="31"/>
                </a:cubicBezTo>
                <a:cubicBezTo>
                  <a:pt x="84" y="36"/>
                  <a:pt x="80" y="39"/>
                  <a:pt x="77" y="42"/>
                </a:cubicBezTo>
                <a:cubicBezTo>
                  <a:pt x="72" y="47"/>
                  <a:pt x="67" y="52"/>
                  <a:pt x="70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17" y="61"/>
                  <a:pt x="0" y="77"/>
                  <a:pt x="0" y="98"/>
                </a:cubicBezTo>
                <a:cubicBezTo>
                  <a:pt x="0" y="118"/>
                  <a:pt x="17" y="134"/>
                  <a:pt x="37" y="134"/>
                </a:cubicBezTo>
                <a:cubicBezTo>
                  <a:pt x="48" y="134"/>
                  <a:pt x="58" y="129"/>
                  <a:pt x="65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9" y="129"/>
                  <a:pt x="99" y="134"/>
                  <a:pt x="110" y="134"/>
                </a:cubicBezTo>
                <a:cubicBezTo>
                  <a:pt x="131" y="134"/>
                  <a:pt x="147" y="118"/>
                  <a:pt x="147" y="98"/>
                </a:cubicBezTo>
                <a:cubicBezTo>
                  <a:pt x="147" y="77"/>
                  <a:pt x="131" y="61"/>
                  <a:pt x="110" y="61"/>
                </a:cubicBezTo>
                <a:close/>
                <a:moveTo>
                  <a:pt x="110" y="128"/>
                </a:moveTo>
                <a:cubicBezTo>
                  <a:pt x="100" y="128"/>
                  <a:pt x="91" y="122"/>
                  <a:pt x="85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56" y="122"/>
                  <a:pt x="47" y="128"/>
                  <a:pt x="37" y="128"/>
                </a:cubicBezTo>
                <a:cubicBezTo>
                  <a:pt x="20" y="128"/>
                  <a:pt x="7" y="114"/>
                  <a:pt x="7" y="98"/>
                </a:cubicBezTo>
                <a:cubicBezTo>
                  <a:pt x="7" y="81"/>
                  <a:pt x="20" y="68"/>
                  <a:pt x="37" y="68"/>
                </a:cubicBezTo>
                <a:cubicBezTo>
                  <a:pt x="110" y="68"/>
                  <a:pt x="110" y="68"/>
                  <a:pt x="110" y="68"/>
                </a:cubicBezTo>
                <a:cubicBezTo>
                  <a:pt x="127" y="68"/>
                  <a:pt x="140" y="81"/>
                  <a:pt x="140" y="98"/>
                </a:cubicBezTo>
                <a:cubicBezTo>
                  <a:pt x="140" y="114"/>
                  <a:pt x="127" y="128"/>
                  <a:pt x="110" y="128"/>
                </a:cubicBezTo>
                <a:close/>
                <a:moveTo>
                  <a:pt x="117" y="84"/>
                </a:moveTo>
                <a:cubicBezTo>
                  <a:pt x="113" y="84"/>
                  <a:pt x="110" y="87"/>
                  <a:pt x="110" y="91"/>
                </a:cubicBezTo>
                <a:cubicBezTo>
                  <a:pt x="110" y="95"/>
                  <a:pt x="113" y="98"/>
                  <a:pt x="117" y="98"/>
                </a:cubicBezTo>
                <a:cubicBezTo>
                  <a:pt x="121" y="98"/>
                  <a:pt x="124" y="95"/>
                  <a:pt x="124" y="91"/>
                </a:cubicBezTo>
                <a:cubicBezTo>
                  <a:pt x="124" y="87"/>
                  <a:pt x="121" y="84"/>
                  <a:pt x="117" y="8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41"/>
          <p:cNvSpPr/>
          <p:nvPr/>
        </p:nvSpPr>
        <p:spPr>
          <a:xfrm>
            <a:off x="4727722" y="5607086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66" y="84"/>
                </a:moveTo>
                <a:cubicBezTo>
                  <a:pt x="66" y="83"/>
                  <a:pt x="66" y="82"/>
                  <a:pt x="65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7" y="60"/>
                  <a:pt x="36" y="60"/>
                </a:cubicBezTo>
                <a:cubicBezTo>
                  <a:pt x="35" y="60"/>
                  <a:pt x="33" y="62"/>
                  <a:pt x="33" y="64"/>
                </a:cubicBezTo>
                <a:cubicBezTo>
                  <a:pt x="33" y="65"/>
                  <a:pt x="34" y="66"/>
                  <a:pt x="34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58" y="84"/>
                  <a:pt x="58" y="84"/>
                  <a:pt x="58" y="84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2"/>
                  <a:pt x="33" y="103"/>
                  <a:pt x="33" y="104"/>
                </a:cubicBezTo>
                <a:cubicBezTo>
                  <a:pt x="33" y="106"/>
                  <a:pt x="35" y="107"/>
                  <a:pt x="36" y="107"/>
                </a:cubicBezTo>
                <a:cubicBezTo>
                  <a:pt x="37" y="107"/>
                  <a:pt x="38" y="107"/>
                  <a:pt x="38" y="106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6"/>
                  <a:pt x="66" y="85"/>
                  <a:pt x="66" y="84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3" y="147"/>
                  <a:pt x="133" y="147"/>
                  <a:pt x="133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47" y="6"/>
                  <a:pt x="141" y="0"/>
                  <a:pt x="133" y="0"/>
                </a:cubicBezTo>
                <a:close/>
                <a:moveTo>
                  <a:pt x="140" y="134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0"/>
                  <a:pt x="9" y="7"/>
                  <a:pt x="13" y="7"/>
                </a:cubicBezTo>
                <a:cubicBezTo>
                  <a:pt x="133" y="7"/>
                  <a:pt x="133" y="7"/>
                  <a:pt x="133" y="7"/>
                </a:cubicBezTo>
                <a:cubicBezTo>
                  <a:pt x="137" y="7"/>
                  <a:pt x="140" y="10"/>
                  <a:pt x="140" y="14"/>
                </a:cubicBezTo>
                <a:lnTo>
                  <a:pt x="140" y="134"/>
                </a:lnTo>
                <a:close/>
                <a:moveTo>
                  <a:pt x="90" y="107"/>
                </a:moveTo>
                <a:cubicBezTo>
                  <a:pt x="70" y="107"/>
                  <a:pt x="70" y="107"/>
                  <a:pt x="70" y="107"/>
                </a:cubicBezTo>
                <a:cubicBezTo>
                  <a:pt x="68" y="107"/>
                  <a:pt x="66" y="109"/>
                  <a:pt x="66" y="110"/>
                </a:cubicBezTo>
                <a:cubicBezTo>
                  <a:pt x="66" y="112"/>
                  <a:pt x="68" y="114"/>
                  <a:pt x="70" y="11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2" y="114"/>
                  <a:pt x="93" y="112"/>
                  <a:pt x="93" y="110"/>
                </a:cubicBezTo>
                <a:cubicBezTo>
                  <a:pt x="93" y="109"/>
                  <a:pt x="92" y="107"/>
                  <a:pt x="90" y="10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41"/>
          <p:cNvSpPr/>
          <p:nvPr/>
        </p:nvSpPr>
        <p:spPr>
          <a:xfrm>
            <a:off x="5772831" y="5607086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0" y="30"/>
                </a:moveTo>
                <a:cubicBezTo>
                  <a:pt x="70" y="32"/>
                  <a:pt x="72" y="34"/>
                  <a:pt x="74" y="34"/>
                </a:cubicBezTo>
                <a:cubicBezTo>
                  <a:pt x="76" y="34"/>
                  <a:pt x="77" y="32"/>
                  <a:pt x="77" y="30"/>
                </a:cubicBezTo>
                <a:cubicBezTo>
                  <a:pt x="77" y="28"/>
                  <a:pt x="76" y="27"/>
                  <a:pt x="74" y="27"/>
                </a:cubicBezTo>
                <a:cubicBezTo>
                  <a:pt x="72" y="27"/>
                  <a:pt x="70" y="28"/>
                  <a:pt x="70" y="30"/>
                </a:cubicBezTo>
                <a:close/>
                <a:moveTo>
                  <a:pt x="82" y="25"/>
                </a:moveTo>
                <a:cubicBezTo>
                  <a:pt x="86" y="20"/>
                  <a:pt x="86" y="20"/>
                  <a:pt x="86" y="20"/>
                </a:cubicBezTo>
                <a:cubicBezTo>
                  <a:pt x="83" y="16"/>
                  <a:pt x="79" y="14"/>
                  <a:pt x="74" y="14"/>
                </a:cubicBezTo>
                <a:cubicBezTo>
                  <a:pt x="68" y="14"/>
                  <a:pt x="63" y="16"/>
                  <a:pt x="60" y="20"/>
                </a:cubicBezTo>
                <a:cubicBezTo>
                  <a:pt x="65" y="25"/>
                  <a:pt x="65" y="25"/>
                  <a:pt x="65" y="25"/>
                </a:cubicBezTo>
                <a:cubicBezTo>
                  <a:pt x="67" y="22"/>
                  <a:pt x="70" y="20"/>
                  <a:pt x="74" y="20"/>
                </a:cubicBezTo>
                <a:cubicBezTo>
                  <a:pt x="77" y="20"/>
                  <a:pt x="80" y="22"/>
                  <a:pt x="82" y="25"/>
                </a:cubicBezTo>
                <a:close/>
                <a:moveTo>
                  <a:pt x="74" y="7"/>
                </a:moveTo>
                <a:cubicBezTo>
                  <a:pt x="81" y="7"/>
                  <a:pt x="87" y="10"/>
                  <a:pt x="91" y="14"/>
                </a:cubicBezTo>
                <a:cubicBezTo>
                  <a:pt x="95" y="9"/>
                  <a:pt x="95" y="9"/>
                  <a:pt x="95" y="9"/>
                </a:cubicBezTo>
                <a:cubicBezTo>
                  <a:pt x="90" y="4"/>
                  <a:pt x="82" y="0"/>
                  <a:pt x="74" y="0"/>
                </a:cubicBezTo>
                <a:cubicBezTo>
                  <a:pt x="65" y="0"/>
                  <a:pt x="56" y="4"/>
                  <a:pt x="51" y="11"/>
                </a:cubicBezTo>
                <a:cubicBezTo>
                  <a:pt x="56" y="15"/>
                  <a:pt x="56" y="15"/>
                  <a:pt x="56" y="15"/>
                </a:cubicBezTo>
                <a:cubicBezTo>
                  <a:pt x="60" y="10"/>
                  <a:pt x="66" y="7"/>
                  <a:pt x="74" y="7"/>
                </a:cubicBezTo>
                <a:close/>
                <a:moveTo>
                  <a:pt x="30" y="134"/>
                </a:moveTo>
                <a:cubicBezTo>
                  <a:pt x="32" y="134"/>
                  <a:pt x="34" y="132"/>
                  <a:pt x="34" y="130"/>
                </a:cubicBezTo>
                <a:cubicBezTo>
                  <a:pt x="34" y="129"/>
                  <a:pt x="32" y="127"/>
                  <a:pt x="30" y="127"/>
                </a:cubicBezTo>
                <a:cubicBezTo>
                  <a:pt x="28" y="127"/>
                  <a:pt x="27" y="129"/>
                  <a:pt x="27" y="130"/>
                </a:cubicBezTo>
                <a:cubicBezTo>
                  <a:pt x="27" y="132"/>
                  <a:pt x="28" y="134"/>
                  <a:pt x="30" y="134"/>
                </a:cubicBezTo>
                <a:close/>
                <a:moveTo>
                  <a:pt x="147" y="117"/>
                </a:moveTo>
                <a:cubicBezTo>
                  <a:pt x="147" y="117"/>
                  <a:pt x="147" y="116"/>
                  <a:pt x="147" y="116"/>
                </a:cubicBezTo>
                <a:cubicBezTo>
                  <a:pt x="147" y="116"/>
                  <a:pt x="147" y="116"/>
                  <a:pt x="147" y="116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3" y="68"/>
                  <a:pt x="132" y="67"/>
                  <a:pt x="131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4" y="27"/>
                  <a:pt x="124" y="27"/>
                  <a:pt x="124" y="27"/>
                </a:cubicBezTo>
                <a:cubicBezTo>
                  <a:pt x="124" y="25"/>
                  <a:pt x="122" y="24"/>
                  <a:pt x="120" y="24"/>
                </a:cubicBezTo>
                <a:cubicBezTo>
                  <a:pt x="119" y="24"/>
                  <a:pt x="117" y="25"/>
                  <a:pt x="117" y="2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5"/>
                  <a:pt x="29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67"/>
                  <a:pt x="24" y="67"/>
                  <a:pt x="24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6" y="67"/>
                  <a:pt x="14" y="68"/>
                  <a:pt x="1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7"/>
                  <a:pt x="0" y="117"/>
                </a:cubicBezTo>
                <a:cubicBezTo>
                  <a:pt x="0" y="124"/>
                  <a:pt x="0" y="124"/>
                  <a:pt x="0" y="124"/>
                </a:cubicBezTo>
                <a:cubicBezTo>
                  <a:pt x="1" y="124"/>
                  <a:pt x="1" y="124"/>
                  <a:pt x="1" y="124"/>
                </a:cubicBezTo>
                <a:cubicBezTo>
                  <a:pt x="0" y="125"/>
                  <a:pt x="0" y="126"/>
                  <a:pt x="0" y="12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127"/>
                  <a:pt x="147" y="127"/>
                  <a:pt x="147" y="127"/>
                </a:cubicBezTo>
                <a:cubicBezTo>
                  <a:pt x="147" y="126"/>
                  <a:pt x="147" y="125"/>
                  <a:pt x="147" y="124"/>
                </a:cubicBezTo>
                <a:cubicBezTo>
                  <a:pt x="147" y="124"/>
                  <a:pt x="147" y="124"/>
                  <a:pt x="147" y="124"/>
                </a:cubicBezTo>
                <a:lnTo>
                  <a:pt x="147" y="117"/>
                </a:lnTo>
                <a:close/>
                <a:moveTo>
                  <a:pt x="19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39" y="114"/>
                  <a:pt x="139" y="114"/>
                  <a:pt x="139" y="114"/>
                </a:cubicBezTo>
                <a:cubicBezTo>
                  <a:pt x="8" y="114"/>
                  <a:pt x="8" y="114"/>
                  <a:pt x="8" y="114"/>
                </a:cubicBezTo>
                <a:lnTo>
                  <a:pt x="19" y="74"/>
                </a:lnTo>
                <a:close/>
                <a:moveTo>
                  <a:pt x="141" y="134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120"/>
                  <a:pt x="7" y="120"/>
                  <a:pt x="7" y="120"/>
                </a:cubicBezTo>
                <a:cubicBezTo>
                  <a:pt x="141" y="120"/>
                  <a:pt x="141" y="120"/>
                  <a:pt x="141" y="120"/>
                </a:cubicBezTo>
                <a:lnTo>
                  <a:pt x="141" y="134"/>
                </a:lnTo>
                <a:close/>
                <a:moveTo>
                  <a:pt x="44" y="134"/>
                </a:moveTo>
                <a:cubicBezTo>
                  <a:pt x="77" y="134"/>
                  <a:pt x="77" y="134"/>
                  <a:pt x="77" y="134"/>
                </a:cubicBezTo>
                <a:cubicBezTo>
                  <a:pt x="79" y="134"/>
                  <a:pt x="80" y="132"/>
                  <a:pt x="80" y="130"/>
                </a:cubicBezTo>
                <a:cubicBezTo>
                  <a:pt x="80" y="129"/>
                  <a:pt x="79" y="127"/>
                  <a:pt x="77" y="127"/>
                </a:cubicBezTo>
                <a:cubicBezTo>
                  <a:pt x="44" y="127"/>
                  <a:pt x="44" y="127"/>
                  <a:pt x="44" y="127"/>
                </a:cubicBezTo>
                <a:cubicBezTo>
                  <a:pt x="42" y="127"/>
                  <a:pt x="40" y="129"/>
                  <a:pt x="40" y="130"/>
                </a:cubicBezTo>
                <a:cubicBezTo>
                  <a:pt x="40" y="132"/>
                  <a:pt x="42" y="134"/>
                  <a:pt x="44" y="134"/>
                </a:cubicBezTo>
                <a:close/>
                <a:moveTo>
                  <a:pt x="17" y="134"/>
                </a:moveTo>
                <a:cubicBezTo>
                  <a:pt x="19" y="134"/>
                  <a:pt x="20" y="132"/>
                  <a:pt x="20" y="130"/>
                </a:cubicBezTo>
                <a:cubicBezTo>
                  <a:pt x="20" y="129"/>
                  <a:pt x="19" y="127"/>
                  <a:pt x="17" y="127"/>
                </a:cubicBezTo>
                <a:cubicBezTo>
                  <a:pt x="15" y="127"/>
                  <a:pt x="14" y="129"/>
                  <a:pt x="14" y="130"/>
                </a:cubicBezTo>
                <a:cubicBezTo>
                  <a:pt x="14" y="132"/>
                  <a:pt x="15" y="134"/>
                  <a:pt x="17" y="13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41"/>
          <p:cNvSpPr/>
          <p:nvPr/>
        </p:nvSpPr>
        <p:spPr>
          <a:xfrm>
            <a:off x="6810860" y="5607086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50" y="114"/>
                </a:moveTo>
                <a:cubicBezTo>
                  <a:pt x="83" y="114"/>
                  <a:pt x="83" y="114"/>
                  <a:pt x="83" y="114"/>
                </a:cubicBezTo>
                <a:cubicBezTo>
                  <a:pt x="85" y="114"/>
                  <a:pt x="87" y="112"/>
                  <a:pt x="87" y="110"/>
                </a:cubicBezTo>
                <a:cubicBezTo>
                  <a:pt x="87" y="109"/>
                  <a:pt x="85" y="107"/>
                  <a:pt x="83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48" y="107"/>
                  <a:pt x="47" y="109"/>
                  <a:pt x="47" y="110"/>
                </a:cubicBezTo>
                <a:cubicBezTo>
                  <a:pt x="47" y="112"/>
                  <a:pt x="48" y="114"/>
                  <a:pt x="50" y="114"/>
                </a:cubicBezTo>
                <a:close/>
                <a:moveTo>
                  <a:pt x="50" y="127"/>
                </a:moveTo>
                <a:cubicBezTo>
                  <a:pt x="97" y="127"/>
                  <a:pt x="97" y="127"/>
                  <a:pt x="97" y="127"/>
                </a:cubicBezTo>
                <a:cubicBezTo>
                  <a:pt x="99" y="127"/>
                  <a:pt x="100" y="126"/>
                  <a:pt x="100" y="124"/>
                </a:cubicBezTo>
                <a:cubicBezTo>
                  <a:pt x="100" y="122"/>
                  <a:pt x="99" y="120"/>
                  <a:pt x="97" y="120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48" y="120"/>
                  <a:pt x="47" y="122"/>
                  <a:pt x="47" y="124"/>
                </a:cubicBezTo>
                <a:cubicBezTo>
                  <a:pt x="47" y="126"/>
                  <a:pt x="48" y="127"/>
                  <a:pt x="50" y="127"/>
                </a:cubicBezTo>
                <a:close/>
                <a:moveTo>
                  <a:pt x="127" y="40"/>
                </a:moveTo>
                <a:cubicBezTo>
                  <a:pt x="120" y="40"/>
                  <a:pt x="120" y="40"/>
                  <a:pt x="120" y="40"/>
                </a:cubicBezTo>
                <a:cubicBezTo>
                  <a:pt x="120" y="7"/>
                  <a:pt x="120" y="7"/>
                  <a:pt x="120" y="7"/>
                </a:cubicBezTo>
                <a:cubicBezTo>
                  <a:pt x="120" y="3"/>
                  <a:pt x="117" y="0"/>
                  <a:pt x="11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49"/>
                  <a:pt x="0" y="6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5"/>
                  <a:pt x="9" y="134"/>
                  <a:pt x="20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4"/>
                  <a:pt x="30" y="147"/>
                  <a:pt x="33" y="147"/>
                </a:cubicBezTo>
                <a:cubicBezTo>
                  <a:pt x="113" y="147"/>
                  <a:pt x="113" y="147"/>
                  <a:pt x="113" y="147"/>
                </a:cubicBezTo>
                <a:cubicBezTo>
                  <a:pt x="117" y="147"/>
                  <a:pt x="120" y="144"/>
                  <a:pt x="120" y="140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38" y="134"/>
                  <a:pt x="147" y="125"/>
                  <a:pt x="147" y="114"/>
                </a:cubicBezTo>
                <a:cubicBezTo>
                  <a:pt x="147" y="60"/>
                  <a:pt x="147" y="60"/>
                  <a:pt x="147" y="60"/>
                </a:cubicBezTo>
                <a:cubicBezTo>
                  <a:pt x="147" y="49"/>
                  <a:pt x="138" y="40"/>
                  <a:pt x="127" y="40"/>
                </a:cubicBezTo>
                <a:close/>
                <a:moveTo>
                  <a:pt x="33" y="7"/>
                </a:moveTo>
                <a:cubicBezTo>
                  <a:pt x="113" y="7"/>
                  <a:pt x="113" y="7"/>
                  <a:pt x="113" y="7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33" y="40"/>
                  <a:pt x="33" y="40"/>
                  <a:pt x="33" y="40"/>
                </a:cubicBezTo>
                <a:lnTo>
                  <a:pt x="33" y="7"/>
                </a:lnTo>
                <a:close/>
                <a:moveTo>
                  <a:pt x="113" y="140"/>
                </a:moveTo>
                <a:cubicBezTo>
                  <a:pt x="33" y="140"/>
                  <a:pt x="33" y="140"/>
                  <a:pt x="33" y="140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113" y="100"/>
                  <a:pt x="113" y="100"/>
                  <a:pt x="113" y="100"/>
                </a:cubicBezTo>
                <a:lnTo>
                  <a:pt x="113" y="140"/>
                </a:lnTo>
                <a:close/>
                <a:moveTo>
                  <a:pt x="140" y="114"/>
                </a:moveTo>
                <a:cubicBezTo>
                  <a:pt x="140" y="121"/>
                  <a:pt x="134" y="127"/>
                  <a:pt x="127" y="127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00"/>
                  <a:pt x="120" y="100"/>
                  <a:pt x="120" y="100"/>
                </a:cubicBezTo>
                <a:cubicBezTo>
                  <a:pt x="120" y="97"/>
                  <a:pt x="117" y="94"/>
                  <a:pt x="113" y="94"/>
                </a:cubicBezTo>
                <a:cubicBezTo>
                  <a:pt x="33" y="94"/>
                  <a:pt x="33" y="94"/>
                  <a:pt x="33" y="94"/>
                </a:cubicBezTo>
                <a:cubicBezTo>
                  <a:pt x="30" y="94"/>
                  <a:pt x="27" y="97"/>
                  <a:pt x="27" y="100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12" y="127"/>
                  <a:pt x="6" y="121"/>
                  <a:pt x="6" y="114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53"/>
                  <a:pt x="12" y="47"/>
                  <a:pt x="20" y="47"/>
                </a:cubicBezTo>
                <a:cubicBezTo>
                  <a:pt x="127" y="47"/>
                  <a:pt x="127" y="47"/>
                  <a:pt x="127" y="47"/>
                </a:cubicBezTo>
                <a:cubicBezTo>
                  <a:pt x="134" y="47"/>
                  <a:pt x="140" y="53"/>
                  <a:pt x="140" y="60"/>
                </a:cubicBezTo>
                <a:lnTo>
                  <a:pt x="140" y="114"/>
                </a:lnTo>
                <a:close/>
                <a:moveTo>
                  <a:pt x="120" y="60"/>
                </a:moveTo>
                <a:cubicBezTo>
                  <a:pt x="116" y="60"/>
                  <a:pt x="113" y="63"/>
                  <a:pt x="113" y="67"/>
                </a:cubicBezTo>
                <a:cubicBezTo>
                  <a:pt x="113" y="71"/>
                  <a:pt x="116" y="74"/>
                  <a:pt x="120" y="74"/>
                </a:cubicBezTo>
                <a:cubicBezTo>
                  <a:pt x="124" y="74"/>
                  <a:pt x="127" y="71"/>
                  <a:pt x="127" y="67"/>
                </a:cubicBezTo>
                <a:cubicBezTo>
                  <a:pt x="127" y="63"/>
                  <a:pt x="124" y="60"/>
                  <a:pt x="120" y="60"/>
                </a:cubicBezTo>
                <a:close/>
                <a:moveTo>
                  <a:pt x="100" y="60"/>
                </a:moveTo>
                <a:cubicBezTo>
                  <a:pt x="96" y="60"/>
                  <a:pt x="93" y="63"/>
                  <a:pt x="93" y="67"/>
                </a:cubicBezTo>
                <a:cubicBezTo>
                  <a:pt x="93" y="71"/>
                  <a:pt x="96" y="74"/>
                  <a:pt x="100" y="74"/>
                </a:cubicBezTo>
                <a:cubicBezTo>
                  <a:pt x="104" y="74"/>
                  <a:pt x="107" y="71"/>
                  <a:pt x="107" y="67"/>
                </a:cubicBezTo>
                <a:cubicBezTo>
                  <a:pt x="107" y="63"/>
                  <a:pt x="104" y="60"/>
                  <a:pt x="100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41"/>
          <p:cNvSpPr/>
          <p:nvPr/>
        </p:nvSpPr>
        <p:spPr>
          <a:xfrm>
            <a:off x="7902702" y="5607086"/>
            <a:ext cx="249240" cy="338457"/>
          </a:xfrm>
          <a:custGeom>
            <a:avLst/>
            <a:gdLst/>
            <a:ahLst/>
            <a:cxnLst/>
            <a:rect l="l" t="t" r="r" b="b"/>
            <a:pathLst>
              <a:path w="108" h="147" extrusionOk="0">
                <a:moveTo>
                  <a:pt x="105" y="1"/>
                </a:moveTo>
                <a:cubicBezTo>
                  <a:pt x="104" y="0"/>
                  <a:pt x="102" y="0"/>
                  <a:pt x="101" y="2"/>
                </a:cubicBezTo>
                <a:cubicBezTo>
                  <a:pt x="93" y="13"/>
                  <a:pt x="83" y="24"/>
                  <a:pt x="65" y="14"/>
                </a:cubicBezTo>
                <a:cubicBezTo>
                  <a:pt x="55" y="8"/>
                  <a:pt x="48" y="10"/>
                  <a:pt x="43" y="13"/>
                </a:cubicBezTo>
                <a:cubicBezTo>
                  <a:pt x="38" y="16"/>
                  <a:pt x="35" y="21"/>
                  <a:pt x="34" y="27"/>
                </a:cubicBezTo>
                <a:cubicBezTo>
                  <a:pt x="15" y="29"/>
                  <a:pt x="0" y="44"/>
                  <a:pt x="0" y="64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31"/>
                  <a:pt x="17" y="147"/>
                  <a:pt x="37" y="147"/>
                </a:cubicBezTo>
                <a:cubicBezTo>
                  <a:pt x="57" y="147"/>
                  <a:pt x="74" y="131"/>
                  <a:pt x="74" y="110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45"/>
                  <a:pt x="59" y="29"/>
                  <a:pt x="41" y="27"/>
                </a:cubicBezTo>
                <a:cubicBezTo>
                  <a:pt x="42" y="24"/>
                  <a:pt x="44" y="21"/>
                  <a:pt x="47" y="19"/>
                </a:cubicBezTo>
                <a:cubicBezTo>
                  <a:pt x="52" y="16"/>
                  <a:pt x="55" y="16"/>
                  <a:pt x="62" y="20"/>
                </a:cubicBezTo>
                <a:cubicBezTo>
                  <a:pt x="75" y="26"/>
                  <a:pt x="83" y="25"/>
                  <a:pt x="90" y="22"/>
                </a:cubicBezTo>
                <a:cubicBezTo>
                  <a:pt x="97" y="19"/>
                  <a:pt x="103" y="13"/>
                  <a:pt x="107" y="5"/>
                </a:cubicBezTo>
                <a:cubicBezTo>
                  <a:pt x="108" y="3"/>
                  <a:pt x="107" y="1"/>
                  <a:pt x="105" y="1"/>
                </a:cubicBezTo>
                <a:close/>
                <a:moveTo>
                  <a:pt x="67" y="110"/>
                </a:moveTo>
                <a:cubicBezTo>
                  <a:pt x="67" y="127"/>
                  <a:pt x="54" y="140"/>
                  <a:pt x="37" y="140"/>
                </a:cubicBezTo>
                <a:cubicBezTo>
                  <a:pt x="21" y="140"/>
                  <a:pt x="7" y="127"/>
                  <a:pt x="7" y="110"/>
                </a:cubicBezTo>
                <a:cubicBezTo>
                  <a:pt x="7" y="74"/>
                  <a:pt x="7" y="74"/>
                  <a:pt x="7" y="74"/>
                </a:cubicBezTo>
                <a:cubicBezTo>
                  <a:pt x="67" y="74"/>
                  <a:pt x="67" y="74"/>
                  <a:pt x="67" y="74"/>
                </a:cubicBezTo>
                <a:lnTo>
                  <a:pt x="67" y="110"/>
                </a:lnTo>
                <a:close/>
                <a:moveTo>
                  <a:pt x="67" y="64"/>
                </a:moveTo>
                <a:cubicBezTo>
                  <a:pt x="67" y="67"/>
                  <a:pt x="67" y="67"/>
                  <a:pt x="6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48"/>
                  <a:pt x="19" y="35"/>
                  <a:pt x="34" y="34"/>
                </a:cubicBezTo>
                <a:cubicBezTo>
                  <a:pt x="34" y="67"/>
                  <a:pt x="34" y="67"/>
                  <a:pt x="34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34"/>
                  <a:pt x="40" y="34"/>
                  <a:pt x="40" y="34"/>
                </a:cubicBezTo>
                <a:cubicBezTo>
                  <a:pt x="56" y="35"/>
                  <a:pt x="67" y="48"/>
                  <a:pt x="67" y="64"/>
                </a:cubicBezTo>
                <a:close/>
                <a:moveTo>
                  <a:pt x="37" y="127"/>
                </a:moveTo>
                <a:cubicBezTo>
                  <a:pt x="41" y="127"/>
                  <a:pt x="44" y="124"/>
                  <a:pt x="44" y="120"/>
                </a:cubicBezTo>
                <a:cubicBezTo>
                  <a:pt x="44" y="117"/>
                  <a:pt x="41" y="114"/>
                  <a:pt x="37" y="114"/>
                </a:cubicBezTo>
                <a:cubicBezTo>
                  <a:pt x="33" y="114"/>
                  <a:pt x="30" y="117"/>
                  <a:pt x="30" y="120"/>
                </a:cubicBezTo>
                <a:cubicBezTo>
                  <a:pt x="30" y="124"/>
                  <a:pt x="33" y="127"/>
                  <a:pt x="37" y="12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41"/>
          <p:cNvSpPr/>
          <p:nvPr/>
        </p:nvSpPr>
        <p:spPr>
          <a:xfrm>
            <a:off x="8861427" y="5590093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37" y="97"/>
                </a:moveTo>
                <a:cubicBezTo>
                  <a:pt x="30" y="97"/>
                  <a:pt x="30" y="97"/>
                  <a:pt x="30" y="97"/>
                </a:cubicBezTo>
                <a:cubicBezTo>
                  <a:pt x="30" y="104"/>
                  <a:pt x="30" y="104"/>
                  <a:pt x="30" y="104"/>
                </a:cubicBezTo>
                <a:cubicBezTo>
                  <a:pt x="37" y="104"/>
                  <a:pt x="37" y="104"/>
                  <a:pt x="37" y="104"/>
                </a:cubicBezTo>
                <a:lnTo>
                  <a:pt x="37" y="97"/>
                </a:lnTo>
                <a:close/>
                <a:moveTo>
                  <a:pt x="63" y="117"/>
                </a:moveTo>
                <a:cubicBezTo>
                  <a:pt x="70" y="117"/>
                  <a:pt x="70" y="117"/>
                  <a:pt x="70" y="117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63" y="110"/>
                  <a:pt x="63" y="110"/>
                  <a:pt x="63" y="110"/>
                </a:cubicBezTo>
                <a:lnTo>
                  <a:pt x="63" y="117"/>
                </a:lnTo>
                <a:close/>
                <a:moveTo>
                  <a:pt x="63" y="97"/>
                </a:moveTo>
                <a:cubicBezTo>
                  <a:pt x="57" y="97"/>
                  <a:pt x="57" y="97"/>
                  <a:pt x="57" y="97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63" y="104"/>
                  <a:pt x="63" y="104"/>
                  <a:pt x="63" y="104"/>
                </a:cubicBezTo>
                <a:lnTo>
                  <a:pt x="63" y="97"/>
                </a:lnTo>
                <a:close/>
                <a:moveTo>
                  <a:pt x="63" y="84"/>
                </a:moveTo>
                <a:cubicBezTo>
                  <a:pt x="57" y="84"/>
                  <a:pt x="57" y="84"/>
                  <a:pt x="57" y="84"/>
                </a:cubicBezTo>
                <a:cubicBezTo>
                  <a:pt x="57" y="90"/>
                  <a:pt x="57" y="90"/>
                  <a:pt x="57" y="90"/>
                </a:cubicBezTo>
                <a:cubicBezTo>
                  <a:pt x="63" y="90"/>
                  <a:pt x="63" y="90"/>
                  <a:pt x="63" y="90"/>
                </a:cubicBezTo>
                <a:lnTo>
                  <a:pt x="63" y="84"/>
                </a:lnTo>
                <a:close/>
                <a:moveTo>
                  <a:pt x="50" y="117"/>
                </a:moveTo>
                <a:cubicBezTo>
                  <a:pt x="57" y="117"/>
                  <a:pt x="57" y="117"/>
                  <a:pt x="57" y="117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0"/>
                  <a:pt x="50" y="110"/>
                  <a:pt x="50" y="110"/>
                </a:cubicBezTo>
                <a:lnTo>
                  <a:pt x="50" y="117"/>
                </a:lnTo>
                <a:close/>
                <a:moveTo>
                  <a:pt x="77" y="97"/>
                </a:moveTo>
                <a:cubicBezTo>
                  <a:pt x="70" y="97"/>
                  <a:pt x="70" y="97"/>
                  <a:pt x="70" y="9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7" y="104"/>
                  <a:pt x="77" y="104"/>
                  <a:pt x="77" y="104"/>
                </a:cubicBezTo>
                <a:lnTo>
                  <a:pt x="77" y="97"/>
                </a:lnTo>
                <a:close/>
                <a:moveTo>
                  <a:pt x="37" y="84"/>
                </a:moveTo>
                <a:cubicBezTo>
                  <a:pt x="30" y="84"/>
                  <a:pt x="30" y="84"/>
                  <a:pt x="30" y="84"/>
                </a:cubicBezTo>
                <a:cubicBezTo>
                  <a:pt x="30" y="90"/>
                  <a:pt x="30" y="90"/>
                  <a:pt x="30" y="90"/>
                </a:cubicBezTo>
                <a:cubicBezTo>
                  <a:pt x="37" y="90"/>
                  <a:pt x="37" y="90"/>
                  <a:pt x="37" y="90"/>
                </a:cubicBezTo>
                <a:lnTo>
                  <a:pt x="37" y="84"/>
                </a:lnTo>
                <a:close/>
                <a:moveTo>
                  <a:pt x="50" y="97"/>
                </a:moveTo>
                <a:cubicBezTo>
                  <a:pt x="43" y="97"/>
                  <a:pt x="43" y="97"/>
                  <a:pt x="43" y="97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50" y="104"/>
                  <a:pt x="50" y="104"/>
                  <a:pt x="50" y="104"/>
                </a:cubicBezTo>
                <a:lnTo>
                  <a:pt x="50" y="97"/>
                </a:lnTo>
                <a:close/>
                <a:moveTo>
                  <a:pt x="90" y="97"/>
                </a:moveTo>
                <a:cubicBezTo>
                  <a:pt x="83" y="97"/>
                  <a:pt x="83" y="97"/>
                  <a:pt x="83" y="97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90" y="104"/>
                  <a:pt x="90" y="104"/>
                  <a:pt x="90" y="104"/>
                </a:cubicBezTo>
                <a:lnTo>
                  <a:pt x="90" y="97"/>
                </a:lnTo>
                <a:close/>
                <a:moveTo>
                  <a:pt x="103" y="97"/>
                </a:moveTo>
                <a:cubicBezTo>
                  <a:pt x="97" y="97"/>
                  <a:pt x="97" y="97"/>
                  <a:pt x="97" y="97"/>
                </a:cubicBezTo>
                <a:cubicBezTo>
                  <a:pt x="97" y="104"/>
                  <a:pt x="97" y="104"/>
                  <a:pt x="97" y="104"/>
                </a:cubicBezTo>
                <a:cubicBezTo>
                  <a:pt x="103" y="104"/>
                  <a:pt x="103" y="104"/>
                  <a:pt x="103" y="104"/>
                </a:cubicBezTo>
                <a:lnTo>
                  <a:pt x="103" y="97"/>
                </a:lnTo>
                <a:close/>
                <a:moveTo>
                  <a:pt x="103" y="84"/>
                </a:moveTo>
                <a:cubicBezTo>
                  <a:pt x="97" y="84"/>
                  <a:pt x="97" y="84"/>
                  <a:pt x="97" y="84"/>
                </a:cubicBezTo>
                <a:cubicBezTo>
                  <a:pt x="97" y="90"/>
                  <a:pt x="97" y="90"/>
                  <a:pt x="97" y="90"/>
                </a:cubicBezTo>
                <a:cubicBezTo>
                  <a:pt x="103" y="90"/>
                  <a:pt x="103" y="90"/>
                  <a:pt x="103" y="90"/>
                </a:cubicBezTo>
                <a:lnTo>
                  <a:pt x="103" y="84"/>
                </a:lnTo>
                <a:close/>
                <a:moveTo>
                  <a:pt x="117" y="97"/>
                </a:moveTo>
                <a:cubicBezTo>
                  <a:pt x="110" y="97"/>
                  <a:pt x="110" y="97"/>
                  <a:pt x="110" y="97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17" y="104"/>
                  <a:pt x="117" y="104"/>
                  <a:pt x="117" y="104"/>
                </a:cubicBezTo>
                <a:lnTo>
                  <a:pt x="117" y="97"/>
                </a:lnTo>
                <a:close/>
                <a:moveTo>
                  <a:pt x="90" y="84"/>
                </a:moveTo>
                <a:cubicBezTo>
                  <a:pt x="83" y="84"/>
                  <a:pt x="83" y="84"/>
                  <a:pt x="83" y="84"/>
                </a:cubicBezTo>
                <a:cubicBezTo>
                  <a:pt x="83" y="90"/>
                  <a:pt x="83" y="90"/>
                  <a:pt x="83" y="90"/>
                </a:cubicBezTo>
                <a:cubicBezTo>
                  <a:pt x="90" y="90"/>
                  <a:pt x="90" y="90"/>
                  <a:pt x="90" y="90"/>
                </a:cubicBezTo>
                <a:lnTo>
                  <a:pt x="90" y="84"/>
                </a:lnTo>
                <a:close/>
                <a:moveTo>
                  <a:pt x="77" y="84"/>
                </a:moveTo>
                <a:cubicBezTo>
                  <a:pt x="70" y="84"/>
                  <a:pt x="70" y="84"/>
                  <a:pt x="70" y="84"/>
                </a:cubicBezTo>
                <a:cubicBezTo>
                  <a:pt x="70" y="90"/>
                  <a:pt x="70" y="90"/>
                  <a:pt x="70" y="90"/>
                </a:cubicBezTo>
                <a:cubicBezTo>
                  <a:pt x="77" y="90"/>
                  <a:pt x="77" y="90"/>
                  <a:pt x="77" y="90"/>
                </a:cubicBezTo>
                <a:lnTo>
                  <a:pt x="77" y="84"/>
                </a:lnTo>
                <a:close/>
                <a:moveTo>
                  <a:pt x="77" y="117"/>
                </a:moveTo>
                <a:cubicBezTo>
                  <a:pt x="83" y="117"/>
                  <a:pt x="83" y="117"/>
                  <a:pt x="83" y="117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77" y="110"/>
                  <a:pt x="77" y="110"/>
                  <a:pt x="77" y="110"/>
                </a:cubicBezTo>
                <a:lnTo>
                  <a:pt x="77" y="117"/>
                </a:lnTo>
                <a:close/>
                <a:moveTo>
                  <a:pt x="117" y="84"/>
                </a:moveTo>
                <a:cubicBezTo>
                  <a:pt x="110" y="84"/>
                  <a:pt x="110" y="84"/>
                  <a:pt x="110" y="84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7" y="90"/>
                  <a:pt x="117" y="90"/>
                  <a:pt x="117" y="90"/>
                </a:cubicBezTo>
                <a:lnTo>
                  <a:pt x="117" y="84"/>
                </a:lnTo>
                <a:close/>
                <a:moveTo>
                  <a:pt x="50" y="84"/>
                </a:moveTo>
                <a:cubicBezTo>
                  <a:pt x="43" y="84"/>
                  <a:pt x="43" y="84"/>
                  <a:pt x="43" y="84"/>
                </a:cubicBezTo>
                <a:cubicBezTo>
                  <a:pt x="43" y="90"/>
                  <a:pt x="43" y="90"/>
                  <a:pt x="43" y="90"/>
                </a:cubicBezTo>
                <a:cubicBezTo>
                  <a:pt x="50" y="90"/>
                  <a:pt x="50" y="90"/>
                  <a:pt x="50" y="90"/>
                </a:cubicBezTo>
                <a:lnTo>
                  <a:pt x="50" y="84"/>
                </a:lnTo>
                <a:close/>
                <a:moveTo>
                  <a:pt x="124" y="130"/>
                </a:moveTo>
                <a:cubicBezTo>
                  <a:pt x="130" y="130"/>
                  <a:pt x="130" y="130"/>
                  <a:pt x="130" y="130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24" y="124"/>
                  <a:pt x="124" y="124"/>
                  <a:pt x="124" y="124"/>
                </a:cubicBezTo>
                <a:lnTo>
                  <a:pt x="124" y="130"/>
                </a:lnTo>
                <a:close/>
                <a:moveTo>
                  <a:pt x="110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0" y="124"/>
                  <a:pt x="110" y="124"/>
                  <a:pt x="110" y="124"/>
                </a:cubicBezTo>
                <a:lnTo>
                  <a:pt x="110" y="130"/>
                </a:lnTo>
                <a:close/>
                <a:moveTo>
                  <a:pt x="117" y="117"/>
                </a:moveTo>
                <a:cubicBezTo>
                  <a:pt x="130" y="117"/>
                  <a:pt x="130" y="117"/>
                  <a:pt x="130" y="117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17" y="110"/>
                  <a:pt x="117" y="110"/>
                  <a:pt x="117" y="110"/>
                </a:cubicBezTo>
                <a:lnTo>
                  <a:pt x="117" y="117"/>
                </a:lnTo>
                <a:close/>
                <a:moveTo>
                  <a:pt x="110" y="110"/>
                </a:moveTo>
                <a:cubicBezTo>
                  <a:pt x="103" y="110"/>
                  <a:pt x="103" y="110"/>
                  <a:pt x="103" y="110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10" y="117"/>
                  <a:pt x="110" y="117"/>
                  <a:pt x="110" y="117"/>
                </a:cubicBezTo>
                <a:lnTo>
                  <a:pt x="110" y="110"/>
                </a:lnTo>
                <a:close/>
                <a:moveTo>
                  <a:pt x="124" y="104"/>
                </a:moveTo>
                <a:cubicBezTo>
                  <a:pt x="130" y="104"/>
                  <a:pt x="130" y="104"/>
                  <a:pt x="130" y="104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24" y="97"/>
                  <a:pt x="124" y="97"/>
                  <a:pt x="124" y="97"/>
                </a:cubicBezTo>
                <a:lnTo>
                  <a:pt x="124" y="104"/>
                </a:lnTo>
                <a:close/>
                <a:moveTo>
                  <a:pt x="134" y="67"/>
                </a:moveTo>
                <a:cubicBezTo>
                  <a:pt x="75" y="67"/>
                  <a:pt x="75" y="67"/>
                  <a:pt x="75" y="67"/>
                </a:cubicBezTo>
                <a:cubicBezTo>
                  <a:pt x="74" y="65"/>
                  <a:pt x="73" y="62"/>
                  <a:pt x="74" y="59"/>
                </a:cubicBezTo>
                <a:cubicBezTo>
                  <a:pt x="75" y="54"/>
                  <a:pt x="80" y="49"/>
                  <a:pt x="88" y="47"/>
                </a:cubicBezTo>
                <a:cubicBezTo>
                  <a:pt x="102" y="42"/>
                  <a:pt x="108" y="34"/>
                  <a:pt x="110" y="27"/>
                </a:cubicBezTo>
                <a:cubicBezTo>
                  <a:pt x="114" y="20"/>
                  <a:pt x="114" y="11"/>
                  <a:pt x="111" y="2"/>
                </a:cubicBezTo>
                <a:cubicBezTo>
                  <a:pt x="111" y="1"/>
                  <a:pt x="109" y="0"/>
                  <a:pt x="107" y="0"/>
                </a:cubicBezTo>
                <a:cubicBezTo>
                  <a:pt x="105" y="1"/>
                  <a:pt x="105" y="3"/>
                  <a:pt x="105" y="4"/>
                </a:cubicBezTo>
                <a:cubicBezTo>
                  <a:pt x="109" y="17"/>
                  <a:pt x="105" y="34"/>
                  <a:pt x="86" y="40"/>
                </a:cubicBezTo>
                <a:cubicBezTo>
                  <a:pt x="73" y="45"/>
                  <a:pt x="69" y="52"/>
                  <a:pt x="67" y="58"/>
                </a:cubicBezTo>
                <a:cubicBezTo>
                  <a:pt x="67" y="61"/>
                  <a:pt x="67" y="64"/>
                  <a:pt x="68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0" y="73"/>
                  <a:pt x="0" y="80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47" y="73"/>
                  <a:pt x="141" y="67"/>
                  <a:pt x="134" y="67"/>
                </a:cubicBezTo>
                <a:close/>
                <a:moveTo>
                  <a:pt x="140" y="134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77"/>
                  <a:pt x="10" y="74"/>
                  <a:pt x="13" y="74"/>
                </a:cubicBezTo>
                <a:cubicBezTo>
                  <a:pt x="134" y="74"/>
                  <a:pt x="134" y="74"/>
                  <a:pt x="134" y="74"/>
                </a:cubicBezTo>
                <a:cubicBezTo>
                  <a:pt x="137" y="74"/>
                  <a:pt x="140" y="77"/>
                  <a:pt x="140" y="80"/>
                </a:cubicBezTo>
                <a:lnTo>
                  <a:pt x="140" y="134"/>
                </a:lnTo>
                <a:close/>
                <a:moveTo>
                  <a:pt x="97" y="130"/>
                </a:moveTo>
                <a:cubicBezTo>
                  <a:pt x="103" y="130"/>
                  <a:pt x="103" y="130"/>
                  <a:pt x="103" y="130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97" y="124"/>
                  <a:pt x="97" y="124"/>
                  <a:pt x="97" y="124"/>
                </a:cubicBezTo>
                <a:lnTo>
                  <a:pt x="97" y="130"/>
                </a:lnTo>
                <a:close/>
                <a:moveTo>
                  <a:pt x="124" y="90"/>
                </a:moveTo>
                <a:cubicBezTo>
                  <a:pt x="130" y="90"/>
                  <a:pt x="130" y="90"/>
                  <a:pt x="130" y="90"/>
                </a:cubicBezTo>
                <a:cubicBezTo>
                  <a:pt x="130" y="84"/>
                  <a:pt x="130" y="84"/>
                  <a:pt x="130" y="84"/>
                </a:cubicBezTo>
                <a:cubicBezTo>
                  <a:pt x="124" y="84"/>
                  <a:pt x="124" y="84"/>
                  <a:pt x="124" y="84"/>
                </a:cubicBezTo>
                <a:lnTo>
                  <a:pt x="124" y="90"/>
                </a:lnTo>
                <a:close/>
                <a:moveTo>
                  <a:pt x="30" y="110"/>
                </a:moveTo>
                <a:cubicBezTo>
                  <a:pt x="17" y="110"/>
                  <a:pt x="17" y="110"/>
                  <a:pt x="17" y="110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30" y="117"/>
                  <a:pt x="30" y="117"/>
                  <a:pt x="30" y="117"/>
                </a:cubicBezTo>
                <a:lnTo>
                  <a:pt x="30" y="110"/>
                </a:lnTo>
                <a:close/>
                <a:moveTo>
                  <a:pt x="97" y="110"/>
                </a:moveTo>
                <a:cubicBezTo>
                  <a:pt x="90" y="110"/>
                  <a:pt x="90" y="110"/>
                  <a:pt x="90" y="110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7" y="117"/>
                  <a:pt x="97" y="117"/>
                  <a:pt x="97" y="117"/>
                </a:cubicBezTo>
                <a:lnTo>
                  <a:pt x="97" y="110"/>
                </a:lnTo>
                <a:close/>
                <a:moveTo>
                  <a:pt x="17" y="130"/>
                </a:moveTo>
                <a:cubicBezTo>
                  <a:pt x="23" y="130"/>
                  <a:pt x="23" y="130"/>
                  <a:pt x="23" y="130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17" y="124"/>
                  <a:pt x="17" y="124"/>
                  <a:pt x="17" y="124"/>
                </a:cubicBezTo>
                <a:lnTo>
                  <a:pt x="17" y="130"/>
                </a:lnTo>
                <a:close/>
                <a:moveTo>
                  <a:pt x="23" y="97"/>
                </a:moveTo>
                <a:cubicBezTo>
                  <a:pt x="17" y="97"/>
                  <a:pt x="17" y="97"/>
                  <a:pt x="17" y="97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23" y="104"/>
                  <a:pt x="23" y="104"/>
                  <a:pt x="23" y="104"/>
                </a:cubicBezTo>
                <a:lnTo>
                  <a:pt x="23" y="97"/>
                </a:lnTo>
                <a:close/>
                <a:moveTo>
                  <a:pt x="23" y="84"/>
                </a:moveTo>
                <a:cubicBezTo>
                  <a:pt x="17" y="84"/>
                  <a:pt x="17" y="84"/>
                  <a:pt x="17" y="84"/>
                </a:cubicBezTo>
                <a:cubicBezTo>
                  <a:pt x="17" y="90"/>
                  <a:pt x="17" y="90"/>
                  <a:pt x="17" y="90"/>
                </a:cubicBezTo>
                <a:cubicBezTo>
                  <a:pt x="23" y="90"/>
                  <a:pt x="23" y="90"/>
                  <a:pt x="23" y="90"/>
                </a:cubicBezTo>
                <a:lnTo>
                  <a:pt x="23" y="84"/>
                </a:lnTo>
                <a:close/>
                <a:moveTo>
                  <a:pt x="43" y="130"/>
                </a:moveTo>
                <a:cubicBezTo>
                  <a:pt x="90" y="130"/>
                  <a:pt x="90" y="130"/>
                  <a:pt x="90" y="130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43" y="124"/>
                  <a:pt x="43" y="124"/>
                  <a:pt x="43" y="124"/>
                </a:cubicBezTo>
                <a:lnTo>
                  <a:pt x="43" y="130"/>
                </a:lnTo>
                <a:close/>
                <a:moveTo>
                  <a:pt x="43" y="110"/>
                </a:moveTo>
                <a:cubicBezTo>
                  <a:pt x="37" y="110"/>
                  <a:pt x="37" y="110"/>
                  <a:pt x="37" y="110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43" y="117"/>
                  <a:pt x="43" y="117"/>
                  <a:pt x="43" y="117"/>
                </a:cubicBezTo>
                <a:lnTo>
                  <a:pt x="43" y="110"/>
                </a:lnTo>
                <a:close/>
                <a:moveTo>
                  <a:pt x="30" y="130"/>
                </a:moveTo>
                <a:cubicBezTo>
                  <a:pt x="37" y="130"/>
                  <a:pt x="37" y="130"/>
                  <a:pt x="37" y="130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30" y="124"/>
                  <a:pt x="30" y="124"/>
                  <a:pt x="30" y="124"/>
                </a:cubicBezTo>
                <a:lnTo>
                  <a:pt x="30" y="13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41"/>
          <p:cNvSpPr/>
          <p:nvPr/>
        </p:nvSpPr>
        <p:spPr>
          <a:xfrm>
            <a:off x="9889543" y="5624080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81"/>
                </a:moveTo>
                <a:cubicBezTo>
                  <a:pt x="134" y="40"/>
                  <a:pt x="134" y="40"/>
                  <a:pt x="134" y="40"/>
                </a:cubicBezTo>
                <a:cubicBezTo>
                  <a:pt x="134" y="18"/>
                  <a:pt x="116" y="0"/>
                  <a:pt x="9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32" y="0"/>
                  <a:pt x="14" y="18"/>
                  <a:pt x="14" y="40"/>
                </a:cubicBezTo>
                <a:cubicBezTo>
                  <a:pt x="14" y="81"/>
                  <a:pt x="14" y="81"/>
                  <a:pt x="14" y="81"/>
                </a:cubicBezTo>
                <a:cubicBezTo>
                  <a:pt x="6" y="82"/>
                  <a:pt x="0" y="89"/>
                  <a:pt x="0" y="97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40"/>
                  <a:pt x="8" y="147"/>
                  <a:pt x="17" y="147"/>
                </a:cubicBezTo>
                <a:cubicBezTo>
                  <a:pt x="26" y="147"/>
                  <a:pt x="34" y="140"/>
                  <a:pt x="34" y="130"/>
                </a:cubicBezTo>
                <a:cubicBezTo>
                  <a:pt x="34" y="97"/>
                  <a:pt x="34" y="97"/>
                  <a:pt x="34" y="97"/>
                </a:cubicBezTo>
                <a:cubicBezTo>
                  <a:pt x="34" y="89"/>
                  <a:pt x="28" y="82"/>
                  <a:pt x="21" y="81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22"/>
                  <a:pt x="35" y="7"/>
                  <a:pt x="54" y="7"/>
                </a:cubicBezTo>
                <a:cubicBezTo>
                  <a:pt x="94" y="7"/>
                  <a:pt x="94" y="7"/>
                  <a:pt x="94" y="7"/>
                </a:cubicBezTo>
                <a:cubicBezTo>
                  <a:pt x="112" y="7"/>
                  <a:pt x="127" y="22"/>
                  <a:pt x="127" y="40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20" y="82"/>
                  <a:pt x="114" y="89"/>
                  <a:pt x="114" y="97"/>
                </a:cubicBezTo>
                <a:cubicBezTo>
                  <a:pt x="114" y="130"/>
                  <a:pt x="114" y="130"/>
                  <a:pt x="114" y="130"/>
                </a:cubicBezTo>
                <a:cubicBezTo>
                  <a:pt x="114" y="140"/>
                  <a:pt x="122" y="147"/>
                  <a:pt x="131" y="147"/>
                </a:cubicBezTo>
                <a:cubicBezTo>
                  <a:pt x="140" y="147"/>
                  <a:pt x="147" y="140"/>
                  <a:pt x="147" y="130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47" y="89"/>
                  <a:pt x="142" y="82"/>
                  <a:pt x="134" y="81"/>
                </a:cubicBezTo>
                <a:close/>
                <a:moveTo>
                  <a:pt x="27" y="97"/>
                </a:moveTo>
                <a:cubicBezTo>
                  <a:pt x="27" y="130"/>
                  <a:pt x="27" y="130"/>
                  <a:pt x="27" y="130"/>
                </a:cubicBezTo>
                <a:cubicBezTo>
                  <a:pt x="27" y="136"/>
                  <a:pt x="23" y="140"/>
                  <a:pt x="17" y="140"/>
                </a:cubicBezTo>
                <a:cubicBezTo>
                  <a:pt x="12" y="140"/>
                  <a:pt x="7" y="136"/>
                  <a:pt x="7" y="130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92"/>
                  <a:pt x="12" y="87"/>
                  <a:pt x="17" y="87"/>
                </a:cubicBezTo>
                <a:cubicBezTo>
                  <a:pt x="23" y="87"/>
                  <a:pt x="27" y="92"/>
                  <a:pt x="27" y="97"/>
                </a:cubicBezTo>
                <a:close/>
                <a:moveTo>
                  <a:pt x="141" y="130"/>
                </a:moveTo>
                <a:cubicBezTo>
                  <a:pt x="141" y="136"/>
                  <a:pt x="136" y="140"/>
                  <a:pt x="131" y="140"/>
                </a:cubicBezTo>
                <a:cubicBezTo>
                  <a:pt x="125" y="140"/>
                  <a:pt x="121" y="136"/>
                  <a:pt x="121" y="130"/>
                </a:cubicBezTo>
                <a:cubicBezTo>
                  <a:pt x="121" y="97"/>
                  <a:pt x="121" y="97"/>
                  <a:pt x="121" y="97"/>
                </a:cubicBezTo>
                <a:cubicBezTo>
                  <a:pt x="121" y="92"/>
                  <a:pt x="125" y="87"/>
                  <a:pt x="131" y="87"/>
                </a:cubicBezTo>
                <a:cubicBezTo>
                  <a:pt x="136" y="87"/>
                  <a:pt x="141" y="92"/>
                  <a:pt x="141" y="97"/>
                </a:cubicBezTo>
                <a:lnTo>
                  <a:pt x="141" y="13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41"/>
          <p:cNvSpPr/>
          <p:nvPr/>
        </p:nvSpPr>
        <p:spPr>
          <a:xfrm>
            <a:off x="10936777" y="5624080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94"/>
                </a:moveTo>
                <a:cubicBezTo>
                  <a:pt x="134" y="40"/>
                  <a:pt x="134" y="40"/>
                  <a:pt x="134" y="40"/>
                </a:cubicBezTo>
                <a:cubicBezTo>
                  <a:pt x="134" y="18"/>
                  <a:pt x="116" y="0"/>
                  <a:pt x="9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1" y="0"/>
                  <a:pt x="13" y="18"/>
                  <a:pt x="13" y="40"/>
                </a:cubicBezTo>
                <a:cubicBezTo>
                  <a:pt x="13" y="94"/>
                  <a:pt x="13" y="94"/>
                  <a:pt x="13" y="94"/>
                </a:cubicBezTo>
                <a:cubicBezTo>
                  <a:pt x="6" y="94"/>
                  <a:pt x="0" y="100"/>
                  <a:pt x="0" y="107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3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41"/>
                  <a:pt x="22" y="147"/>
                  <a:pt x="30" y="147"/>
                </a:cubicBezTo>
                <a:cubicBezTo>
                  <a:pt x="39" y="147"/>
                  <a:pt x="47" y="140"/>
                  <a:pt x="47" y="130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88"/>
                  <a:pt x="39" y="80"/>
                  <a:pt x="30" y="80"/>
                </a:cubicBezTo>
                <a:cubicBezTo>
                  <a:pt x="26" y="80"/>
                  <a:pt x="23" y="82"/>
                  <a:pt x="20" y="84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22"/>
                  <a:pt x="35" y="7"/>
                  <a:pt x="53" y="7"/>
                </a:cubicBezTo>
                <a:cubicBezTo>
                  <a:pt x="94" y="7"/>
                  <a:pt x="94" y="7"/>
                  <a:pt x="94" y="7"/>
                </a:cubicBezTo>
                <a:cubicBezTo>
                  <a:pt x="112" y="7"/>
                  <a:pt x="127" y="22"/>
                  <a:pt x="127" y="40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4" y="82"/>
                  <a:pt x="121" y="80"/>
                  <a:pt x="117" y="80"/>
                </a:cubicBezTo>
                <a:cubicBezTo>
                  <a:pt x="108" y="80"/>
                  <a:pt x="100" y="88"/>
                  <a:pt x="100" y="97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40"/>
                  <a:pt x="108" y="147"/>
                  <a:pt x="117" y="147"/>
                </a:cubicBezTo>
                <a:cubicBezTo>
                  <a:pt x="125" y="147"/>
                  <a:pt x="132" y="141"/>
                  <a:pt x="133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7" y="100"/>
                  <a:pt x="141" y="94"/>
                  <a:pt x="134" y="94"/>
                </a:cubicBezTo>
                <a:close/>
                <a:moveTo>
                  <a:pt x="13" y="127"/>
                </a:moveTo>
                <a:cubicBezTo>
                  <a:pt x="10" y="127"/>
                  <a:pt x="7" y="124"/>
                  <a:pt x="7" y="120"/>
                </a:cubicBezTo>
                <a:cubicBezTo>
                  <a:pt x="7" y="107"/>
                  <a:pt x="7" y="107"/>
                  <a:pt x="7" y="107"/>
                </a:cubicBezTo>
                <a:cubicBezTo>
                  <a:pt x="7" y="103"/>
                  <a:pt x="10" y="100"/>
                  <a:pt x="13" y="100"/>
                </a:cubicBezTo>
                <a:lnTo>
                  <a:pt x="13" y="127"/>
                </a:lnTo>
                <a:close/>
                <a:moveTo>
                  <a:pt x="30" y="87"/>
                </a:moveTo>
                <a:cubicBezTo>
                  <a:pt x="36" y="87"/>
                  <a:pt x="40" y="92"/>
                  <a:pt x="40" y="97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0" y="136"/>
                  <a:pt x="36" y="140"/>
                  <a:pt x="30" y="140"/>
                </a:cubicBezTo>
                <a:cubicBezTo>
                  <a:pt x="25" y="140"/>
                  <a:pt x="20" y="136"/>
                  <a:pt x="20" y="130"/>
                </a:cubicBezTo>
                <a:cubicBezTo>
                  <a:pt x="20" y="97"/>
                  <a:pt x="20" y="97"/>
                  <a:pt x="20" y="97"/>
                </a:cubicBezTo>
                <a:cubicBezTo>
                  <a:pt x="20" y="92"/>
                  <a:pt x="25" y="87"/>
                  <a:pt x="30" y="87"/>
                </a:cubicBezTo>
                <a:close/>
                <a:moveTo>
                  <a:pt x="127" y="130"/>
                </a:moveTo>
                <a:cubicBezTo>
                  <a:pt x="127" y="136"/>
                  <a:pt x="122" y="140"/>
                  <a:pt x="117" y="140"/>
                </a:cubicBezTo>
                <a:cubicBezTo>
                  <a:pt x="111" y="140"/>
                  <a:pt x="107" y="136"/>
                  <a:pt x="107" y="130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2"/>
                  <a:pt x="111" y="87"/>
                  <a:pt x="117" y="87"/>
                </a:cubicBezTo>
                <a:cubicBezTo>
                  <a:pt x="122" y="87"/>
                  <a:pt x="127" y="92"/>
                  <a:pt x="127" y="97"/>
                </a:cubicBezTo>
                <a:lnTo>
                  <a:pt x="127" y="130"/>
                </a:lnTo>
                <a:close/>
                <a:moveTo>
                  <a:pt x="140" y="120"/>
                </a:moveTo>
                <a:cubicBezTo>
                  <a:pt x="140" y="124"/>
                  <a:pt x="137" y="127"/>
                  <a:pt x="134" y="127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37" y="100"/>
                  <a:pt x="140" y="103"/>
                  <a:pt x="140" y="107"/>
                </a:cubicBezTo>
                <a:lnTo>
                  <a:pt x="140" y="12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41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3" name="Google Shape;2393;p41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42"/>
          <p:cNvGrpSpPr/>
          <p:nvPr/>
        </p:nvGrpSpPr>
        <p:grpSpPr>
          <a:xfrm>
            <a:off x="1355945" y="1609684"/>
            <a:ext cx="10174240" cy="768963"/>
            <a:chOff x="726870" y="1873045"/>
            <a:chExt cx="23419007" cy="1981200"/>
          </a:xfrm>
        </p:grpSpPr>
        <p:sp>
          <p:nvSpPr>
            <p:cNvPr id="2399" name="Google Shape;2399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9" name="Google Shape;2409;p42"/>
          <p:cNvGrpSpPr/>
          <p:nvPr/>
        </p:nvGrpSpPr>
        <p:grpSpPr>
          <a:xfrm>
            <a:off x="1355945" y="2562037"/>
            <a:ext cx="10174240" cy="768963"/>
            <a:chOff x="726870" y="1873045"/>
            <a:chExt cx="23419007" cy="1981200"/>
          </a:xfrm>
        </p:grpSpPr>
        <p:sp>
          <p:nvSpPr>
            <p:cNvPr id="2410" name="Google Shape;2410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0" name="Google Shape;2420;p42"/>
          <p:cNvGrpSpPr/>
          <p:nvPr/>
        </p:nvGrpSpPr>
        <p:grpSpPr>
          <a:xfrm>
            <a:off x="1355945" y="3508724"/>
            <a:ext cx="10174240" cy="768963"/>
            <a:chOff x="726870" y="1873045"/>
            <a:chExt cx="23419007" cy="1981200"/>
          </a:xfrm>
        </p:grpSpPr>
        <p:sp>
          <p:nvSpPr>
            <p:cNvPr id="2421" name="Google Shape;2421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42"/>
          <p:cNvGrpSpPr/>
          <p:nvPr/>
        </p:nvGrpSpPr>
        <p:grpSpPr>
          <a:xfrm>
            <a:off x="1355945" y="4461785"/>
            <a:ext cx="10174240" cy="768963"/>
            <a:chOff x="726870" y="1873045"/>
            <a:chExt cx="23419007" cy="1981200"/>
          </a:xfrm>
        </p:grpSpPr>
        <p:sp>
          <p:nvSpPr>
            <p:cNvPr id="2432" name="Google Shape;2432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2" name="Google Shape;2442;p42"/>
          <p:cNvGrpSpPr/>
          <p:nvPr/>
        </p:nvGrpSpPr>
        <p:grpSpPr>
          <a:xfrm>
            <a:off x="1355945" y="5412721"/>
            <a:ext cx="10174240" cy="768963"/>
            <a:chOff x="726870" y="1873045"/>
            <a:chExt cx="23419007" cy="1981200"/>
          </a:xfrm>
        </p:grpSpPr>
        <p:sp>
          <p:nvSpPr>
            <p:cNvPr id="2443" name="Google Shape;2443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3" name="Google Shape;2453;p42"/>
          <p:cNvSpPr/>
          <p:nvPr/>
        </p:nvSpPr>
        <p:spPr>
          <a:xfrm>
            <a:off x="1615098" y="1819981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93"/>
                </a:moveTo>
                <a:cubicBezTo>
                  <a:pt x="134" y="60"/>
                  <a:pt x="134" y="60"/>
                  <a:pt x="134" y="60"/>
                </a:cubicBezTo>
                <a:cubicBezTo>
                  <a:pt x="134" y="27"/>
                  <a:pt x="107" y="0"/>
                  <a:pt x="73" y="0"/>
                </a:cubicBezTo>
                <a:cubicBezTo>
                  <a:pt x="40" y="0"/>
                  <a:pt x="13" y="27"/>
                  <a:pt x="13" y="60"/>
                </a:cubicBezTo>
                <a:cubicBezTo>
                  <a:pt x="13" y="93"/>
                  <a:pt x="13" y="93"/>
                  <a:pt x="13" y="93"/>
                </a:cubicBezTo>
                <a:cubicBezTo>
                  <a:pt x="6" y="93"/>
                  <a:pt x="0" y="99"/>
                  <a:pt x="0" y="107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15" y="141"/>
                  <a:pt x="22" y="147"/>
                  <a:pt x="30" y="147"/>
                </a:cubicBezTo>
                <a:cubicBezTo>
                  <a:pt x="39" y="147"/>
                  <a:pt x="47" y="139"/>
                  <a:pt x="47" y="130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87"/>
                  <a:pt x="39" y="80"/>
                  <a:pt x="30" y="80"/>
                </a:cubicBezTo>
                <a:cubicBezTo>
                  <a:pt x="26" y="80"/>
                  <a:pt x="23" y="81"/>
                  <a:pt x="20" y="83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30"/>
                  <a:pt x="44" y="6"/>
                  <a:pt x="73" y="6"/>
                </a:cubicBezTo>
                <a:cubicBezTo>
                  <a:pt x="103" y="6"/>
                  <a:pt x="127" y="30"/>
                  <a:pt x="127" y="60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24" y="81"/>
                  <a:pt x="121" y="80"/>
                  <a:pt x="117" y="80"/>
                </a:cubicBezTo>
                <a:cubicBezTo>
                  <a:pt x="108" y="80"/>
                  <a:pt x="100" y="87"/>
                  <a:pt x="100" y="97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39"/>
                  <a:pt x="108" y="147"/>
                  <a:pt x="117" y="147"/>
                </a:cubicBezTo>
                <a:cubicBezTo>
                  <a:pt x="125" y="147"/>
                  <a:pt x="132" y="141"/>
                  <a:pt x="133" y="133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41" y="133"/>
                  <a:pt x="147" y="127"/>
                  <a:pt x="147" y="120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7" y="99"/>
                  <a:pt x="141" y="93"/>
                  <a:pt x="134" y="93"/>
                </a:cubicBezTo>
                <a:close/>
                <a:moveTo>
                  <a:pt x="30" y="140"/>
                </a:moveTo>
                <a:cubicBezTo>
                  <a:pt x="26" y="140"/>
                  <a:pt x="22" y="137"/>
                  <a:pt x="21" y="133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38" y="137"/>
                  <a:pt x="34" y="140"/>
                  <a:pt x="30" y="140"/>
                </a:cubicBezTo>
                <a:close/>
                <a:moveTo>
                  <a:pt x="40" y="127"/>
                </a:moveTo>
                <a:cubicBezTo>
                  <a:pt x="20" y="127"/>
                  <a:pt x="20" y="127"/>
                  <a:pt x="20" y="12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40" y="117"/>
                  <a:pt x="40" y="117"/>
                  <a:pt x="40" y="117"/>
                </a:cubicBezTo>
                <a:lnTo>
                  <a:pt x="40" y="127"/>
                </a:lnTo>
                <a:close/>
                <a:moveTo>
                  <a:pt x="30" y="87"/>
                </a:moveTo>
                <a:cubicBezTo>
                  <a:pt x="34" y="87"/>
                  <a:pt x="38" y="89"/>
                  <a:pt x="39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2" y="89"/>
                  <a:pt x="26" y="87"/>
                  <a:pt x="30" y="87"/>
                </a:cubicBezTo>
                <a:close/>
                <a:moveTo>
                  <a:pt x="40" y="100"/>
                </a:moveTo>
                <a:cubicBezTo>
                  <a:pt x="40" y="110"/>
                  <a:pt x="40" y="110"/>
                  <a:pt x="40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20" y="100"/>
                  <a:pt x="20" y="100"/>
                  <a:pt x="20" y="100"/>
                </a:cubicBezTo>
                <a:lnTo>
                  <a:pt x="40" y="100"/>
                </a:lnTo>
                <a:close/>
                <a:moveTo>
                  <a:pt x="117" y="87"/>
                </a:moveTo>
                <a:cubicBezTo>
                  <a:pt x="121" y="87"/>
                  <a:pt x="125" y="89"/>
                  <a:pt x="126" y="93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9" y="89"/>
                  <a:pt x="113" y="87"/>
                  <a:pt x="117" y="87"/>
                </a:cubicBezTo>
                <a:close/>
                <a:moveTo>
                  <a:pt x="117" y="140"/>
                </a:moveTo>
                <a:cubicBezTo>
                  <a:pt x="113" y="140"/>
                  <a:pt x="109" y="137"/>
                  <a:pt x="107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5" y="137"/>
                  <a:pt x="121" y="140"/>
                  <a:pt x="117" y="140"/>
                </a:cubicBezTo>
                <a:close/>
                <a:moveTo>
                  <a:pt x="127" y="127"/>
                </a:moveTo>
                <a:cubicBezTo>
                  <a:pt x="107" y="127"/>
                  <a:pt x="107" y="127"/>
                  <a:pt x="107" y="127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27" y="117"/>
                  <a:pt x="127" y="117"/>
                  <a:pt x="127" y="117"/>
                </a:cubicBezTo>
                <a:lnTo>
                  <a:pt x="127" y="127"/>
                </a:lnTo>
                <a:close/>
                <a:moveTo>
                  <a:pt x="127" y="110"/>
                </a:moveTo>
                <a:cubicBezTo>
                  <a:pt x="107" y="110"/>
                  <a:pt x="107" y="110"/>
                  <a:pt x="107" y="11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27" y="100"/>
                  <a:pt x="127" y="100"/>
                  <a:pt x="127" y="100"/>
                </a:cubicBezTo>
                <a:lnTo>
                  <a:pt x="127" y="11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42"/>
          <p:cNvSpPr/>
          <p:nvPr/>
        </p:nvSpPr>
        <p:spPr>
          <a:xfrm>
            <a:off x="2663040" y="1828477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3" y="43"/>
                </a:moveTo>
                <a:cubicBezTo>
                  <a:pt x="133" y="10"/>
                  <a:pt x="133" y="10"/>
                  <a:pt x="133" y="10"/>
                </a:cubicBezTo>
                <a:cubicBezTo>
                  <a:pt x="133" y="4"/>
                  <a:pt x="129" y="0"/>
                  <a:pt x="123" y="0"/>
                </a:cubicBezTo>
                <a:cubicBezTo>
                  <a:pt x="118" y="0"/>
                  <a:pt x="113" y="4"/>
                  <a:pt x="113" y="10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0"/>
                  <a:pt x="14" y="40"/>
                  <a:pt x="13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3" y="40"/>
                  <a:pt x="0" y="43"/>
                  <a:pt x="0" y="47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3" y="87"/>
                  <a:pt x="6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4" y="87"/>
                  <a:pt x="15" y="86"/>
                  <a:pt x="16" y="86"/>
                </a:cubicBezTo>
                <a:cubicBezTo>
                  <a:pt x="20" y="87"/>
                  <a:pt x="20" y="87"/>
                  <a:pt x="20" y="87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3" y="146"/>
                  <a:pt x="35" y="147"/>
                  <a:pt x="36" y="147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5" y="147"/>
                  <a:pt x="66" y="145"/>
                  <a:pt x="66" y="143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56" y="97"/>
                  <a:pt x="56" y="97"/>
                  <a:pt x="56" y="97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3" y="117"/>
                  <a:pt x="113" y="117"/>
                  <a:pt x="113" y="117"/>
                </a:cubicBezTo>
                <a:cubicBezTo>
                  <a:pt x="113" y="122"/>
                  <a:pt x="118" y="127"/>
                  <a:pt x="123" y="127"/>
                </a:cubicBezTo>
                <a:cubicBezTo>
                  <a:pt x="129" y="127"/>
                  <a:pt x="133" y="122"/>
                  <a:pt x="133" y="117"/>
                </a:cubicBezTo>
                <a:cubicBezTo>
                  <a:pt x="133" y="83"/>
                  <a:pt x="133" y="83"/>
                  <a:pt x="133" y="83"/>
                </a:cubicBezTo>
                <a:cubicBezTo>
                  <a:pt x="141" y="83"/>
                  <a:pt x="147" y="77"/>
                  <a:pt x="147" y="70"/>
                </a:cubicBezTo>
                <a:cubicBezTo>
                  <a:pt x="147" y="57"/>
                  <a:pt x="147" y="57"/>
                  <a:pt x="147" y="57"/>
                </a:cubicBezTo>
                <a:cubicBezTo>
                  <a:pt x="147" y="49"/>
                  <a:pt x="141" y="43"/>
                  <a:pt x="133" y="43"/>
                </a:cubicBezTo>
                <a:close/>
                <a:moveTo>
                  <a:pt x="13" y="80"/>
                </a:moveTo>
                <a:cubicBezTo>
                  <a:pt x="6" y="80"/>
                  <a:pt x="6" y="80"/>
                  <a:pt x="6" y="80"/>
                </a:cubicBezTo>
                <a:cubicBezTo>
                  <a:pt x="6" y="47"/>
                  <a:pt x="6" y="47"/>
                  <a:pt x="6" y="47"/>
                </a:cubicBezTo>
                <a:cubicBezTo>
                  <a:pt x="13" y="47"/>
                  <a:pt x="13" y="47"/>
                  <a:pt x="13" y="47"/>
                </a:cubicBezTo>
                <a:lnTo>
                  <a:pt x="13" y="80"/>
                </a:lnTo>
                <a:close/>
                <a:moveTo>
                  <a:pt x="59" y="140"/>
                </a:moveTo>
                <a:cubicBezTo>
                  <a:pt x="39" y="140"/>
                  <a:pt x="39" y="140"/>
                  <a:pt x="39" y="140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57" y="133"/>
                  <a:pt x="57" y="133"/>
                  <a:pt x="57" y="133"/>
                </a:cubicBezTo>
                <a:lnTo>
                  <a:pt x="59" y="140"/>
                </a:lnTo>
                <a:close/>
                <a:moveTo>
                  <a:pt x="56" y="127"/>
                </a:moveTo>
                <a:cubicBezTo>
                  <a:pt x="36" y="127"/>
                  <a:pt x="36" y="127"/>
                  <a:pt x="36" y="127"/>
                </a:cubicBezTo>
                <a:cubicBezTo>
                  <a:pt x="28" y="89"/>
                  <a:pt x="28" y="89"/>
                  <a:pt x="28" y="89"/>
                </a:cubicBezTo>
                <a:cubicBezTo>
                  <a:pt x="48" y="95"/>
                  <a:pt x="48" y="95"/>
                  <a:pt x="48" y="95"/>
                </a:cubicBezTo>
                <a:lnTo>
                  <a:pt x="56" y="127"/>
                </a:lnTo>
                <a:close/>
                <a:moveTo>
                  <a:pt x="113" y="107"/>
                </a:moveTo>
                <a:cubicBezTo>
                  <a:pt x="20" y="80"/>
                  <a:pt x="20" y="80"/>
                  <a:pt x="20" y="80"/>
                </a:cubicBezTo>
                <a:cubicBezTo>
                  <a:pt x="20" y="47"/>
                  <a:pt x="20" y="47"/>
                  <a:pt x="20" y="47"/>
                </a:cubicBezTo>
                <a:cubicBezTo>
                  <a:pt x="113" y="19"/>
                  <a:pt x="113" y="19"/>
                  <a:pt x="113" y="19"/>
                </a:cubicBezTo>
                <a:lnTo>
                  <a:pt x="113" y="107"/>
                </a:lnTo>
                <a:close/>
                <a:moveTo>
                  <a:pt x="126" y="117"/>
                </a:moveTo>
                <a:cubicBezTo>
                  <a:pt x="126" y="119"/>
                  <a:pt x="125" y="120"/>
                  <a:pt x="123" y="120"/>
                </a:cubicBezTo>
                <a:cubicBezTo>
                  <a:pt x="121" y="120"/>
                  <a:pt x="120" y="119"/>
                  <a:pt x="120" y="117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8"/>
                  <a:pt x="121" y="6"/>
                  <a:pt x="123" y="6"/>
                </a:cubicBezTo>
                <a:cubicBezTo>
                  <a:pt x="125" y="6"/>
                  <a:pt x="126" y="8"/>
                  <a:pt x="126" y="10"/>
                </a:cubicBezTo>
                <a:lnTo>
                  <a:pt x="126" y="117"/>
                </a:lnTo>
                <a:close/>
                <a:moveTo>
                  <a:pt x="140" y="70"/>
                </a:moveTo>
                <a:cubicBezTo>
                  <a:pt x="140" y="74"/>
                  <a:pt x="137" y="77"/>
                  <a:pt x="133" y="7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7" y="50"/>
                  <a:pt x="140" y="53"/>
                  <a:pt x="140" y="57"/>
                </a:cubicBezTo>
                <a:lnTo>
                  <a:pt x="140" y="7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42"/>
          <p:cNvSpPr/>
          <p:nvPr/>
        </p:nvSpPr>
        <p:spPr>
          <a:xfrm>
            <a:off x="3708149" y="1828477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27" y="43"/>
                </a:moveTo>
                <a:cubicBezTo>
                  <a:pt x="127" y="10"/>
                  <a:pt x="127" y="10"/>
                  <a:pt x="127" y="10"/>
                </a:cubicBezTo>
                <a:cubicBezTo>
                  <a:pt x="127" y="4"/>
                  <a:pt x="123" y="0"/>
                  <a:pt x="117" y="0"/>
                </a:cubicBezTo>
                <a:cubicBezTo>
                  <a:pt x="111" y="0"/>
                  <a:pt x="107" y="4"/>
                  <a:pt x="107" y="10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56" y="28"/>
                  <a:pt x="56" y="28"/>
                  <a:pt x="56" y="28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6"/>
                  <a:pt x="0" y="40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0"/>
                  <a:pt x="3" y="93"/>
                  <a:pt x="7" y="93"/>
                </a:cubicBezTo>
                <a:cubicBezTo>
                  <a:pt x="30" y="96"/>
                  <a:pt x="30" y="96"/>
                  <a:pt x="30" y="96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6"/>
                  <a:pt x="42" y="147"/>
                  <a:pt x="44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2" y="147"/>
                  <a:pt x="74" y="145"/>
                  <a:pt x="74" y="143"/>
                </a:cubicBezTo>
                <a:cubicBezTo>
                  <a:pt x="74" y="143"/>
                  <a:pt x="74" y="143"/>
                  <a:pt x="73" y="143"/>
                </a:cubicBezTo>
                <a:cubicBezTo>
                  <a:pt x="74" y="143"/>
                  <a:pt x="74" y="143"/>
                  <a:pt x="74" y="143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07" y="122"/>
                  <a:pt x="111" y="127"/>
                  <a:pt x="117" y="127"/>
                </a:cubicBezTo>
                <a:cubicBezTo>
                  <a:pt x="123" y="127"/>
                  <a:pt x="127" y="122"/>
                  <a:pt x="127" y="117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38" y="83"/>
                  <a:pt x="147" y="74"/>
                  <a:pt x="147" y="63"/>
                </a:cubicBezTo>
                <a:cubicBezTo>
                  <a:pt x="147" y="52"/>
                  <a:pt x="138" y="43"/>
                  <a:pt x="127" y="43"/>
                </a:cubicBezTo>
                <a:close/>
                <a:moveTo>
                  <a:pt x="7" y="87"/>
                </a:moveTo>
                <a:cubicBezTo>
                  <a:pt x="7" y="73"/>
                  <a:pt x="7" y="73"/>
                  <a:pt x="7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3"/>
                  <a:pt x="27" y="72"/>
                  <a:pt x="27" y="70"/>
                </a:cubicBezTo>
                <a:cubicBezTo>
                  <a:pt x="27" y="68"/>
                  <a:pt x="25" y="67"/>
                  <a:pt x="24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0"/>
                  <a:pt x="7" y="60"/>
                  <a:pt x="7" y="60"/>
                </a:cubicBezTo>
                <a:cubicBezTo>
                  <a:pt x="17" y="60"/>
                  <a:pt x="17" y="60"/>
                  <a:pt x="17" y="60"/>
                </a:cubicBezTo>
                <a:cubicBezTo>
                  <a:pt x="19" y="60"/>
                  <a:pt x="20" y="58"/>
                  <a:pt x="20" y="57"/>
                </a:cubicBezTo>
                <a:cubicBezTo>
                  <a:pt x="20" y="55"/>
                  <a:pt x="19" y="53"/>
                  <a:pt x="1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40"/>
                  <a:pt x="7" y="40"/>
                  <a:pt x="7" y="40"/>
                </a:cubicBezTo>
                <a:cubicBezTo>
                  <a:pt x="54" y="35"/>
                  <a:pt x="54" y="35"/>
                  <a:pt x="54" y="35"/>
                </a:cubicBezTo>
                <a:cubicBezTo>
                  <a:pt x="54" y="92"/>
                  <a:pt x="54" y="92"/>
                  <a:pt x="54" y="92"/>
                </a:cubicBezTo>
                <a:lnTo>
                  <a:pt x="7" y="87"/>
                </a:lnTo>
                <a:close/>
                <a:moveTo>
                  <a:pt x="43" y="127"/>
                </a:moveTo>
                <a:cubicBezTo>
                  <a:pt x="37" y="97"/>
                  <a:pt x="37" y="97"/>
                  <a:pt x="37" y="97"/>
                </a:cubicBezTo>
                <a:cubicBezTo>
                  <a:pt x="56" y="99"/>
                  <a:pt x="56" y="99"/>
                  <a:pt x="56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63" y="127"/>
                  <a:pt x="63" y="127"/>
                  <a:pt x="63" y="127"/>
                </a:cubicBezTo>
                <a:lnTo>
                  <a:pt x="43" y="127"/>
                </a:lnTo>
                <a:close/>
                <a:moveTo>
                  <a:pt x="65" y="133"/>
                </a:moveTo>
                <a:cubicBezTo>
                  <a:pt x="66" y="140"/>
                  <a:pt x="66" y="140"/>
                  <a:pt x="66" y="140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33"/>
                  <a:pt x="45" y="133"/>
                  <a:pt x="45" y="133"/>
                </a:cubicBezTo>
                <a:lnTo>
                  <a:pt x="65" y="133"/>
                </a:lnTo>
                <a:close/>
                <a:moveTo>
                  <a:pt x="107" y="107"/>
                </a:moveTo>
                <a:cubicBezTo>
                  <a:pt x="60" y="93"/>
                  <a:pt x="60" y="93"/>
                  <a:pt x="60" y="93"/>
                </a:cubicBezTo>
                <a:cubicBezTo>
                  <a:pt x="60" y="33"/>
                  <a:pt x="60" y="33"/>
                  <a:pt x="60" y="33"/>
                </a:cubicBezTo>
                <a:cubicBezTo>
                  <a:pt x="107" y="19"/>
                  <a:pt x="107" y="19"/>
                  <a:pt x="107" y="19"/>
                </a:cubicBezTo>
                <a:lnTo>
                  <a:pt x="107" y="107"/>
                </a:lnTo>
                <a:close/>
                <a:moveTo>
                  <a:pt x="120" y="117"/>
                </a:moveTo>
                <a:cubicBezTo>
                  <a:pt x="120" y="119"/>
                  <a:pt x="119" y="120"/>
                  <a:pt x="117" y="120"/>
                </a:cubicBezTo>
                <a:cubicBezTo>
                  <a:pt x="115" y="120"/>
                  <a:pt x="114" y="119"/>
                  <a:pt x="114" y="117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8"/>
                  <a:pt x="115" y="6"/>
                  <a:pt x="117" y="6"/>
                </a:cubicBezTo>
                <a:cubicBezTo>
                  <a:pt x="119" y="6"/>
                  <a:pt x="120" y="8"/>
                  <a:pt x="120" y="10"/>
                </a:cubicBezTo>
                <a:lnTo>
                  <a:pt x="120" y="117"/>
                </a:lnTo>
                <a:close/>
                <a:moveTo>
                  <a:pt x="127" y="77"/>
                </a:moveTo>
                <a:cubicBezTo>
                  <a:pt x="127" y="50"/>
                  <a:pt x="127" y="50"/>
                  <a:pt x="127" y="50"/>
                </a:cubicBezTo>
                <a:cubicBezTo>
                  <a:pt x="134" y="50"/>
                  <a:pt x="140" y="56"/>
                  <a:pt x="140" y="63"/>
                </a:cubicBezTo>
                <a:cubicBezTo>
                  <a:pt x="140" y="71"/>
                  <a:pt x="134" y="77"/>
                  <a:pt x="127" y="7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42"/>
          <p:cNvSpPr/>
          <p:nvPr/>
        </p:nvSpPr>
        <p:spPr>
          <a:xfrm>
            <a:off x="4722104" y="1826353"/>
            <a:ext cx="338457" cy="309426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133" y="47"/>
                </a:moveTo>
                <a:cubicBezTo>
                  <a:pt x="133" y="10"/>
                  <a:pt x="133" y="10"/>
                  <a:pt x="133" y="10"/>
                </a:cubicBezTo>
                <a:cubicBezTo>
                  <a:pt x="133" y="5"/>
                  <a:pt x="129" y="0"/>
                  <a:pt x="123" y="0"/>
                </a:cubicBezTo>
                <a:cubicBezTo>
                  <a:pt x="118" y="0"/>
                  <a:pt x="113" y="5"/>
                  <a:pt x="113" y="10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4"/>
                  <a:pt x="14" y="44"/>
                  <a:pt x="13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3" y="44"/>
                  <a:pt x="0" y="47"/>
                  <a:pt x="0" y="5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8"/>
                  <a:pt x="3" y="91"/>
                  <a:pt x="6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4" y="91"/>
                  <a:pt x="15" y="90"/>
                  <a:pt x="16" y="90"/>
                </a:cubicBezTo>
                <a:cubicBezTo>
                  <a:pt x="32" y="95"/>
                  <a:pt x="32" y="95"/>
                  <a:pt x="32" y="95"/>
                </a:cubicBezTo>
                <a:cubicBezTo>
                  <a:pt x="30" y="99"/>
                  <a:pt x="30" y="99"/>
                  <a:pt x="30" y="99"/>
                </a:cubicBezTo>
                <a:cubicBezTo>
                  <a:pt x="28" y="106"/>
                  <a:pt x="32" y="114"/>
                  <a:pt x="39" y="116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81" y="129"/>
                  <a:pt x="89" y="125"/>
                  <a:pt x="91" y="118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13" y="124"/>
                  <a:pt x="113" y="124"/>
                  <a:pt x="113" y="124"/>
                </a:cubicBezTo>
                <a:cubicBezTo>
                  <a:pt x="113" y="130"/>
                  <a:pt x="118" y="134"/>
                  <a:pt x="123" y="134"/>
                </a:cubicBezTo>
                <a:cubicBezTo>
                  <a:pt x="129" y="134"/>
                  <a:pt x="133" y="130"/>
                  <a:pt x="133" y="124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41" y="87"/>
                  <a:pt x="147" y="81"/>
                  <a:pt x="147" y="74"/>
                </a:cubicBezTo>
                <a:cubicBezTo>
                  <a:pt x="147" y="61"/>
                  <a:pt x="147" y="61"/>
                  <a:pt x="147" y="61"/>
                </a:cubicBezTo>
                <a:cubicBezTo>
                  <a:pt x="147" y="53"/>
                  <a:pt x="141" y="47"/>
                  <a:pt x="133" y="47"/>
                </a:cubicBezTo>
                <a:close/>
                <a:moveTo>
                  <a:pt x="13" y="84"/>
                </a:moveTo>
                <a:cubicBezTo>
                  <a:pt x="6" y="84"/>
                  <a:pt x="6" y="84"/>
                  <a:pt x="6" y="84"/>
                </a:cubicBezTo>
                <a:cubicBezTo>
                  <a:pt x="6" y="51"/>
                  <a:pt x="6" y="51"/>
                  <a:pt x="6" y="51"/>
                </a:cubicBezTo>
                <a:cubicBezTo>
                  <a:pt x="13" y="51"/>
                  <a:pt x="13" y="51"/>
                  <a:pt x="13" y="51"/>
                </a:cubicBezTo>
                <a:lnTo>
                  <a:pt x="13" y="84"/>
                </a:lnTo>
                <a:close/>
                <a:moveTo>
                  <a:pt x="85" y="116"/>
                </a:moveTo>
                <a:cubicBezTo>
                  <a:pt x="83" y="120"/>
                  <a:pt x="80" y="122"/>
                  <a:pt x="76" y="121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38" y="108"/>
                  <a:pt x="36" y="105"/>
                  <a:pt x="37" y="101"/>
                </a:cubicBezTo>
                <a:cubicBezTo>
                  <a:pt x="38" y="97"/>
                  <a:pt x="38" y="97"/>
                  <a:pt x="38" y="97"/>
                </a:cubicBezTo>
                <a:cubicBezTo>
                  <a:pt x="86" y="112"/>
                  <a:pt x="86" y="112"/>
                  <a:pt x="86" y="112"/>
                </a:cubicBezTo>
                <a:lnTo>
                  <a:pt x="85" y="116"/>
                </a:lnTo>
                <a:close/>
                <a:moveTo>
                  <a:pt x="113" y="114"/>
                </a:moveTo>
                <a:cubicBezTo>
                  <a:pt x="20" y="84"/>
                  <a:pt x="20" y="84"/>
                  <a:pt x="20" y="84"/>
                </a:cubicBezTo>
                <a:cubicBezTo>
                  <a:pt x="20" y="84"/>
                  <a:pt x="20" y="84"/>
                  <a:pt x="20" y="84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13" y="20"/>
                  <a:pt x="113" y="20"/>
                  <a:pt x="113" y="20"/>
                </a:cubicBezTo>
                <a:lnTo>
                  <a:pt x="113" y="114"/>
                </a:lnTo>
                <a:close/>
                <a:moveTo>
                  <a:pt x="127" y="124"/>
                </a:moveTo>
                <a:cubicBezTo>
                  <a:pt x="127" y="126"/>
                  <a:pt x="125" y="127"/>
                  <a:pt x="123" y="127"/>
                </a:cubicBezTo>
                <a:cubicBezTo>
                  <a:pt x="121" y="127"/>
                  <a:pt x="120" y="126"/>
                  <a:pt x="120" y="124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9"/>
                  <a:pt x="121" y="7"/>
                  <a:pt x="123" y="7"/>
                </a:cubicBezTo>
                <a:cubicBezTo>
                  <a:pt x="125" y="7"/>
                  <a:pt x="127" y="9"/>
                  <a:pt x="127" y="10"/>
                </a:cubicBezTo>
                <a:lnTo>
                  <a:pt x="127" y="124"/>
                </a:lnTo>
                <a:close/>
                <a:moveTo>
                  <a:pt x="140" y="74"/>
                </a:moveTo>
                <a:cubicBezTo>
                  <a:pt x="140" y="78"/>
                  <a:pt x="137" y="81"/>
                  <a:pt x="133" y="81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7" y="54"/>
                  <a:pt x="140" y="57"/>
                  <a:pt x="140" y="61"/>
                </a:cubicBezTo>
                <a:lnTo>
                  <a:pt x="140" y="7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42"/>
          <p:cNvSpPr/>
          <p:nvPr/>
        </p:nvSpPr>
        <p:spPr>
          <a:xfrm>
            <a:off x="5845101" y="1811484"/>
            <a:ext cx="184098" cy="339873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79" y="108"/>
                </a:moveTo>
                <a:cubicBezTo>
                  <a:pt x="79" y="108"/>
                  <a:pt x="79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1"/>
                  <a:pt x="46" y="71"/>
                  <a:pt x="46" y="71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8"/>
                  <a:pt x="80" y="37"/>
                  <a:pt x="80" y="36"/>
                </a:cubicBezTo>
                <a:cubicBezTo>
                  <a:pt x="80" y="36"/>
                  <a:pt x="79" y="35"/>
                  <a:pt x="79" y="34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4" y="0"/>
                  <a:pt x="43" y="0"/>
                </a:cubicBezTo>
                <a:cubicBezTo>
                  <a:pt x="41" y="0"/>
                  <a:pt x="40" y="1"/>
                  <a:pt x="40" y="3"/>
                </a:cubicBezTo>
                <a:cubicBezTo>
                  <a:pt x="40" y="69"/>
                  <a:pt x="40" y="69"/>
                  <a:pt x="40" y="69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4" y="33"/>
                  <a:pt x="3" y="33"/>
                </a:cubicBezTo>
                <a:cubicBezTo>
                  <a:pt x="1" y="33"/>
                  <a:pt x="0" y="35"/>
                  <a:pt x="0" y="36"/>
                </a:cubicBezTo>
                <a:cubicBezTo>
                  <a:pt x="0" y="37"/>
                  <a:pt x="0" y="38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35" y="73"/>
                  <a:pt x="35" y="73"/>
                  <a:pt x="35" y="73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0" y="108"/>
                  <a:pt x="0" y="109"/>
                  <a:pt x="0" y="110"/>
                </a:cubicBezTo>
                <a:cubicBezTo>
                  <a:pt x="0" y="112"/>
                  <a:pt x="1" y="113"/>
                  <a:pt x="3" y="113"/>
                </a:cubicBezTo>
                <a:cubicBezTo>
                  <a:pt x="4" y="113"/>
                  <a:pt x="5" y="113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143"/>
                  <a:pt x="40" y="143"/>
                  <a:pt x="40" y="143"/>
                </a:cubicBezTo>
                <a:cubicBezTo>
                  <a:pt x="40" y="145"/>
                  <a:pt x="41" y="147"/>
                  <a:pt x="43" y="147"/>
                </a:cubicBezTo>
                <a:cubicBezTo>
                  <a:pt x="44" y="147"/>
                  <a:pt x="45" y="146"/>
                  <a:pt x="45" y="146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80" y="111"/>
                  <a:pt x="80" y="110"/>
                </a:cubicBezTo>
                <a:cubicBezTo>
                  <a:pt x="80" y="109"/>
                  <a:pt x="79" y="108"/>
                  <a:pt x="79" y="108"/>
                </a:cubicBezTo>
                <a:close/>
                <a:moveTo>
                  <a:pt x="46" y="11"/>
                </a:moveTo>
                <a:cubicBezTo>
                  <a:pt x="72" y="36"/>
                  <a:pt x="72" y="36"/>
                  <a:pt x="72" y="36"/>
                </a:cubicBezTo>
                <a:cubicBezTo>
                  <a:pt x="46" y="62"/>
                  <a:pt x="46" y="62"/>
                  <a:pt x="46" y="62"/>
                </a:cubicBezTo>
                <a:lnTo>
                  <a:pt x="46" y="11"/>
                </a:lnTo>
                <a:close/>
                <a:moveTo>
                  <a:pt x="46" y="135"/>
                </a:moveTo>
                <a:cubicBezTo>
                  <a:pt x="46" y="85"/>
                  <a:pt x="46" y="85"/>
                  <a:pt x="46" y="85"/>
                </a:cubicBezTo>
                <a:cubicBezTo>
                  <a:pt x="72" y="110"/>
                  <a:pt x="72" y="110"/>
                  <a:pt x="72" y="110"/>
                </a:cubicBezTo>
                <a:lnTo>
                  <a:pt x="46" y="1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42"/>
          <p:cNvSpPr/>
          <p:nvPr/>
        </p:nvSpPr>
        <p:spPr>
          <a:xfrm>
            <a:off x="6835689" y="1828477"/>
            <a:ext cx="276855" cy="339873"/>
          </a:xfrm>
          <a:custGeom>
            <a:avLst/>
            <a:gdLst/>
            <a:ahLst/>
            <a:cxnLst/>
            <a:rect l="l" t="t" r="r" b="b"/>
            <a:pathLst>
              <a:path w="120" h="147" extrusionOk="0">
                <a:moveTo>
                  <a:pt x="34" y="73"/>
                </a:moveTo>
                <a:cubicBezTo>
                  <a:pt x="47" y="73"/>
                  <a:pt x="47" y="73"/>
                  <a:pt x="47" y="73"/>
                </a:cubicBezTo>
                <a:cubicBezTo>
                  <a:pt x="47" y="60"/>
                  <a:pt x="47" y="60"/>
                  <a:pt x="47" y="60"/>
                </a:cubicBezTo>
                <a:cubicBezTo>
                  <a:pt x="34" y="60"/>
                  <a:pt x="34" y="60"/>
                  <a:pt x="34" y="60"/>
                </a:cubicBezTo>
                <a:lnTo>
                  <a:pt x="34" y="73"/>
                </a:lnTo>
                <a:close/>
                <a:moveTo>
                  <a:pt x="34" y="113"/>
                </a:moveTo>
                <a:cubicBezTo>
                  <a:pt x="47" y="113"/>
                  <a:pt x="47" y="113"/>
                  <a:pt x="47" y="113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34" y="100"/>
                  <a:pt x="34" y="100"/>
                  <a:pt x="34" y="100"/>
                </a:cubicBezTo>
                <a:lnTo>
                  <a:pt x="34" y="113"/>
                </a:lnTo>
                <a:close/>
                <a:moveTo>
                  <a:pt x="34" y="93"/>
                </a:moveTo>
                <a:cubicBezTo>
                  <a:pt x="47" y="93"/>
                  <a:pt x="47" y="93"/>
                  <a:pt x="47" y="93"/>
                </a:cubicBezTo>
                <a:cubicBezTo>
                  <a:pt x="47" y="80"/>
                  <a:pt x="47" y="80"/>
                  <a:pt x="47" y="80"/>
                </a:cubicBezTo>
                <a:cubicBezTo>
                  <a:pt x="34" y="80"/>
                  <a:pt x="34" y="80"/>
                  <a:pt x="34" y="80"/>
                </a:cubicBezTo>
                <a:lnTo>
                  <a:pt x="34" y="93"/>
                </a:lnTo>
                <a:close/>
                <a:moveTo>
                  <a:pt x="54" y="133"/>
                </a:moveTo>
                <a:cubicBezTo>
                  <a:pt x="67" y="133"/>
                  <a:pt x="67" y="133"/>
                  <a:pt x="67" y="133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54" y="120"/>
                  <a:pt x="54" y="120"/>
                  <a:pt x="54" y="120"/>
                </a:cubicBezTo>
                <a:lnTo>
                  <a:pt x="54" y="133"/>
                </a:lnTo>
                <a:close/>
                <a:moveTo>
                  <a:pt x="34" y="133"/>
                </a:moveTo>
                <a:cubicBezTo>
                  <a:pt x="47" y="133"/>
                  <a:pt x="47" y="133"/>
                  <a:pt x="47" y="133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34" y="120"/>
                  <a:pt x="34" y="120"/>
                  <a:pt x="34" y="120"/>
                </a:cubicBezTo>
                <a:lnTo>
                  <a:pt x="34" y="133"/>
                </a:lnTo>
                <a:close/>
                <a:moveTo>
                  <a:pt x="14" y="133"/>
                </a:moveTo>
                <a:cubicBezTo>
                  <a:pt x="27" y="133"/>
                  <a:pt x="27" y="133"/>
                  <a:pt x="27" y="133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14" y="120"/>
                  <a:pt x="14" y="120"/>
                  <a:pt x="14" y="120"/>
                </a:cubicBezTo>
                <a:lnTo>
                  <a:pt x="14" y="133"/>
                </a:lnTo>
                <a:close/>
                <a:moveTo>
                  <a:pt x="14" y="93"/>
                </a:moveTo>
                <a:cubicBezTo>
                  <a:pt x="27" y="93"/>
                  <a:pt x="27" y="93"/>
                  <a:pt x="27" y="93"/>
                </a:cubicBezTo>
                <a:cubicBezTo>
                  <a:pt x="27" y="80"/>
                  <a:pt x="27" y="80"/>
                  <a:pt x="27" y="80"/>
                </a:cubicBezTo>
                <a:cubicBezTo>
                  <a:pt x="14" y="80"/>
                  <a:pt x="14" y="80"/>
                  <a:pt x="14" y="80"/>
                </a:cubicBezTo>
                <a:lnTo>
                  <a:pt x="14" y="93"/>
                </a:lnTo>
                <a:close/>
                <a:moveTo>
                  <a:pt x="14" y="73"/>
                </a:moveTo>
                <a:cubicBezTo>
                  <a:pt x="27" y="73"/>
                  <a:pt x="27" y="73"/>
                  <a:pt x="27" y="73"/>
                </a:cubicBezTo>
                <a:cubicBezTo>
                  <a:pt x="27" y="60"/>
                  <a:pt x="27" y="60"/>
                  <a:pt x="27" y="60"/>
                </a:cubicBezTo>
                <a:cubicBezTo>
                  <a:pt x="14" y="60"/>
                  <a:pt x="14" y="60"/>
                  <a:pt x="14" y="60"/>
                </a:cubicBezTo>
                <a:lnTo>
                  <a:pt x="14" y="73"/>
                </a:lnTo>
                <a:close/>
                <a:moveTo>
                  <a:pt x="54" y="113"/>
                </a:moveTo>
                <a:cubicBezTo>
                  <a:pt x="67" y="113"/>
                  <a:pt x="67" y="113"/>
                  <a:pt x="67" y="113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54" y="100"/>
                  <a:pt x="54" y="100"/>
                  <a:pt x="54" y="100"/>
                </a:cubicBezTo>
                <a:lnTo>
                  <a:pt x="54" y="113"/>
                </a:lnTo>
                <a:close/>
                <a:moveTo>
                  <a:pt x="14" y="113"/>
                </a:moveTo>
                <a:cubicBezTo>
                  <a:pt x="27" y="113"/>
                  <a:pt x="27" y="113"/>
                  <a:pt x="27" y="113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14" y="100"/>
                  <a:pt x="14" y="100"/>
                  <a:pt x="14" y="100"/>
                </a:cubicBezTo>
                <a:lnTo>
                  <a:pt x="14" y="113"/>
                </a:lnTo>
                <a:close/>
                <a:moveTo>
                  <a:pt x="94" y="133"/>
                </a:moveTo>
                <a:cubicBezTo>
                  <a:pt x="107" y="133"/>
                  <a:pt x="107" y="133"/>
                  <a:pt x="107" y="133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94" y="80"/>
                  <a:pt x="94" y="80"/>
                  <a:pt x="94" y="80"/>
                </a:cubicBezTo>
                <a:lnTo>
                  <a:pt x="94" y="133"/>
                </a:lnTo>
                <a:close/>
                <a:moveTo>
                  <a:pt x="94" y="73"/>
                </a:moveTo>
                <a:cubicBezTo>
                  <a:pt x="107" y="73"/>
                  <a:pt x="107" y="73"/>
                  <a:pt x="107" y="73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94" y="60"/>
                  <a:pt x="94" y="60"/>
                  <a:pt x="94" y="60"/>
                </a:cubicBezTo>
                <a:lnTo>
                  <a:pt x="94" y="73"/>
                </a:lnTo>
                <a:close/>
                <a:moveTo>
                  <a:pt x="54" y="93"/>
                </a:moveTo>
                <a:cubicBezTo>
                  <a:pt x="67" y="93"/>
                  <a:pt x="67" y="93"/>
                  <a:pt x="67" y="93"/>
                </a:cubicBezTo>
                <a:cubicBezTo>
                  <a:pt x="67" y="80"/>
                  <a:pt x="67" y="80"/>
                  <a:pt x="67" y="80"/>
                </a:cubicBezTo>
                <a:cubicBezTo>
                  <a:pt x="54" y="80"/>
                  <a:pt x="54" y="80"/>
                  <a:pt x="54" y="80"/>
                </a:cubicBezTo>
                <a:lnTo>
                  <a:pt x="54" y="93"/>
                </a:lnTo>
                <a:close/>
                <a:moveTo>
                  <a:pt x="10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3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7" y="0"/>
                </a:cubicBezTo>
                <a:close/>
                <a:moveTo>
                  <a:pt x="114" y="133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07" y="6"/>
                  <a:pt x="107" y="6"/>
                  <a:pt x="107" y="6"/>
                </a:cubicBezTo>
                <a:cubicBezTo>
                  <a:pt x="111" y="6"/>
                  <a:pt x="114" y="9"/>
                  <a:pt x="114" y="13"/>
                </a:cubicBezTo>
                <a:lnTo>
                  <a:pt x="114" y="133"/>
                </a:lnTo>
                <a:close/>
                <a:moveTo>
                  <a:pt x="14" y="53"/>
                </a:moveTo>
                <a:cubicBezTo>
                  <a:pt x="107" y="53"/>
                  <a:pt x="107" y="53"/>
                  <a:pt x="107" y="5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4" y="13"/>
                  <a:pt x="14" y="13"/>
                  <a:pt x="14" y="13"/>
                </a:cubicBezTo>
                <a:lnTo>
                  <a:pt x="14" y="53"/>
                </a:lnTo>
                <a:close/>
                <a:moveTo>
                  <a:pt x="20" y="20"/>
                </a:moveTo>
                <a:cubicBezTo>
                  <a:pt x="100" y="20"/>
                  <a:pt x="100" y="20"/>
                  <a:pt x="100" y="20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20" y="47"/>
                  <a:pt x="20" y="47"/>
                  <a:pt x="20" y="47"/>
                </a:cubicBezTo>
                <a:lnTo>
                  <a:pt x="20" y="20"/>
                </a:lnTo>
                <a:close/>
                <a:moveTo>
                  <a:pt x="74" y="73"/>
                </a:moveTo>
                <a:cubicBezTo>
                  <a:pt x="87" y="73"/>
                  <a:pt x="87" y="73"/>
                  <a:pt x="87" y="73"/>
                </a:cubicBezTo>
                <a:cubicBezTo>
                  <a:pt x="87" y="60"/>
                  <a:pt x="87" y="60"/>
                  <a:pt x="87" y="60"/>
                </a:cubicBezTo>
                <a:cubicBezTo>
                  <a:pt x="74" y="60"/>
                  <a:pt x="74" y="60"/>
                  <a:pt x="74" y="60"/>
                </a:cubicBezTo>
                <a:lnTo>
                  <a:pt x="74" y="73"/>
                </a:lnTo>
                <a:close/>
                <a:moveTo>
                  <a:pt x="54" y="73"/>
                </a:moveTo>
                <a:cubicBezTo>
                  <a:pt x="67" y="73"/>
                  <a:pt x="67" y="73"/>
                  <a:pt x="67" y="73"/>
                </a:cubicBezTo>
                <a:cubicBezTo>
                  <a:pt x="67" y="60"/>
                  <a:pt x="67" y="60"/>
                  <a:pt x="67" y="60"/>
                </a:cubicBezTo>
                <a:cubicBezTo>
                  <a:pt x="54" y="60"/>
                  <a:pt x="54" y="60"/>
                  <a:pt x="54" y="60"/>
                </a:cubicBezTo>
                <a:lnTo>
                  <a:pt x="54" y="73"/>
                </a:lnTo>
                <a:close/>
                <a:moveTo>
                  <a:pt x="74" y="93"/>
                </a:moveTo>
                <a:cubicBezTo>
                  <a:pt x="87" y="93"/>
                  <a:pt x="87" y="93"/>
                  <a:pt x="87" y="93"/>
                </a:cubicBezTo>
                <a:cubicBezTo>
                  <a:pt x="87" y="80"/>
                  <a:pt x="87" y="80"/>
                  <a:pt x="87" y="80"/>
                </a:cubicBezTo>
                <a:cubicBezTo>
                  <a:pt x="74" y="80"/>
                  <a:pt x="74" y="80"/>
                  <a:pt x="74" y="80"/>
                </a:cubicBezTo>
                <a:lnTo>
                  <a:pt x="74" y="93"/>
                </a:lnTo>
                <a:close/>
                <a:moveTo>
                  <a:pt x="74" y="133"/>
                </a:moveTo>
                <a:cubicBezTo>
                  <a:pt x="87" y="133"/>
                  <a:pt x="87" y="133"/>
                  <a:pt x="87" y="133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74" y="120"/>
                  <a:pt x="74" y="120"/>
                  <a:pt x="74" y="120"/>
                </a:cubicBezTo>
                <a:lnTo>
                  <a:pt x="74" y="133"/>
                </a:lnTo>
                <a:close/>
                <a:moveTo>
                  <a:pt x="74" y="113"/>
                </a:moveTo>
                <a:cubicBezTo>
                  <a:pt x="87" y="113"/>
                  <a:pt x="87" y="113"/>
                  <a:pt x="87" y="113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42"/>
          <p:cNvSpPr/>
          <p:nvPr/>
        </p:nvSpPr>
        <p:spPr>
          <a:xfrm>
            <a:off x="7841855" y="1828477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4" y="67"/>
                </a:moveTo>
                <a:cubicBezTo>
                  <a:pt x="76" y="67"/>
                  <a:pt x="77" y="65"/>
                  <a:pt x="77" y="63"/>
                </a:cubicBezTo>
                <a:cubicBezTo>
                  <a:pt x="77" y="61"/>
                  <a:pt x="76" y="60"/>
                  <a:pt x="74" y="60"/>
                </a:cubicBezTo>
                <a:cubicBezTo>
                  <a:pt x="72" y="60"/>
                  <a:pt x="71" y="61"/>
                  <a:pt x="71" y="63"/>
                </a:cubicBezTo>
                <a:cubicBezTo>
                  <a:pt x="71" y="65"/>
                  <a:pt x="72" y="67"/>
                  <a:pt x="74" y="67"/>
                </a:cubicBezTo>
                <a:close/>
                <a:moveTo>
                  <a:pt x="134" y="40"/>
                </a:moveTo>
                <a:cubicBezTo>
                  <a:pt x="134" y="19"/>
                  <a:pt x="134" y="19"/>
                  <a:pt x="134" y="19"/>
                </a:cubicBezTo>
                <a:cubicBezTo>
                  <a:pt x="138" y="18"/>
                  <a:pt x="141" y="14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ubicBezTo>
                  <a:pt x="125" y="0"/>
                  <a:pt x="121" y="4"/>
                  <a:pt x="121" y="10"/>
                </a:cubicBezTo>
                <a:cubicBezTo>
                  <a:pt x="121" y="14"/>
                  <a:pt x="123" y="18"/>
                  <a:pt x="127" y="19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29"/>
                  <a:pt x="111" y="26"/>
                  <a:pt x="107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7" y="26"/>
                  <a:pt x="34" y="29"/>
                  <a:pt x="34" y="33"/>
                </a:cubicBezTo>
                <a:cubicBezTo>
                  <a:pt x="34" y="40"/>
                  <a:pt x="34" y="40"/>
                  <a:pt x="3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6" y="40"/>
                  <a:pt x="0" y="46"/>
                  <a:pt x="0" y="5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7" y="46"/>
                  <a:pt x="141" y="40"/>
                  <a:pt x="134" y="40"/>
                </a:cubicBezTo>
                <a:close/>
                <a:moveTo>
                  <a:pt x="40" y="33"/>
                </a:moveTo>
                <a:cubicBezTo>
                  <a:pt x="107" y="33"/>
                  <a:pt x="107" y="33"/>
                  <a:pt x="107" y="33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40" y="40"/>
                  <a:pt x="40" y="40"/>
                  <a:pt x="40" y="40"/>
                </a:cubicBezTo>
                <a:lnTo>
                  <a:pt x="40" y="33"/>
                </a:lnTo>
                <a:close/>
                <a:moveTo>
                  <a:pt x="134" y="140"/>
                </a:move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137"/>
                  <a:pt x="138" y="140"/>
                  <a:pt x="134" y="140"/>
                </a:cubicBezTo>
                <a:close/>
                <a:moveTo>
                  <a:pt x="141" y="60"/>
                </a:moveTo>
                <a:cubicBezTo>
                  <a:pt x="131" y="60"/>
                  <a:pt x="131" y="60"/>
                  <a:pt x="131" y="60"/>
                </a:cubicBezTo>
                <a:cubicBezTo>
                  <a:pt x="129" y="60"/>
                  <a:pt x="127" y="61"/>
                  <a:pt x="127" y="63"/>
                </a:cubicBezTo>
                <a:cubicBezTo>
                  <a:pt x="127" y="65"/>
                  <a:pt x="129" y="67"/>
                  <a:pt x="131" y="67"/>
                </a:cubicBezTo>
                <a:cubicBezTo>
                  <a:pt x="141" y="67"/>
                  <a:pt x="141" y="67"/>
                  <a:pt x="141" y="67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25" y="74"/>
                  <a:pt x="117" y="67"/>
                  <a:pt x="107" y="67"/>
                </a:cubicBezTo>
                <a:cubicBezTo>
                  <a:pt x="96" y="67"/>
                  <a:pt x="87" y="76"/>
                  <a:pt x="87" y="87"/>
                </a:cubicBezTo>
                <a:cubicBezTo>
                  <a:pt x="87" y="98"/>
                  <a:pt x="96" y="107"/>
                  <a:pt x="107" y="107"/>
                </a:cubicBezTo>
                <a:cubicBezTo>
                  <a:pt x="117" y="107"/>
                  <a:pt x="125" y="99"/>
                  <a:pt x="127" y="90"/>
                </a:cubicBezTo>
                <a:cubicBezTo>
                  <a:pt x="141" y="90"/>
                  <a:pt x="141" y="90"/>
                  <a:pt x="141" y="90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90"/>
                  <a:pt x="7" y="90"/>
                  <a:pt x="7" y="90"/>
                </a:cubicBezTo>
                <a:cubicBezTo>
                  <a:pt x="21" y="90"/>
                  <a:pt x="21" y="90"/>
                  <a:pt x="21" y="90"/>
                </a:cubicBezTo>
                <a:cubicBezTo>
                  <a:pt x="22" y="99"/>
                  <a:pt x="31" y="107"/>
                  <a:pt x="40" y="107"/>
                </a:cubicBezTo>
                <a:cubicBezTo>
                  <a:pt x="52" y="107"/>
                  <a:pt x="60" y="98"/>
                  <a:pt x="60" y="87"/>
                </a:cubicBezTo>
                <a:cubicBezTo>
                  <a:pt x="60" y="76"/>
                  <a:pt x="52" y="67"/>
                  <a:pt x="40" y="67"/>
                </a:cubicBezTo>
                <a:cubicBezTo>
                  <a:pt x="31" y="67"/>
                  <a:pt x="22" y="74"/>
                  <a:pt x="21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7" y="67"/>
                  <a:pt x="7" y="67"/>
                  <a:pt x="7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9" y="67"/>
                  <a:pt x="20" y="65"/>
                  <a:pt x="20" y="63"/>
                </a:cubicBezTo>
                <a:cubicBezTo>
                  <a:pt x="20" y="61"/>
                  <a:pt x="19" y="60"/>
                  <a:pt x="1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0"/>
                  <a:pt x="10" y="47"/>
                  <a:pt x="14" y="47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8" y="47"/>
                  <a:pt x="141" y="50"/>
                  <a:pt x="141" y="53"/>
                </a:cubicBezTo>
                <a:lnTo>
                  <a:pt x="141" y="60"/>
                </a:lnTo>
                <a:close/>
                <a:moveTo>
                  <a:pt x="121" y="87"/>
                </a:moveTo>
                <a:cubicBezTo>
                  <a:pt x="121" y="94"/>
                  <a:pt x="115" y="100"/>
                  <a:pt x="107" y="100"/>
                </a:cubicBezTo>
                <a:cubicBezTo>
                  <a:pt x="100" y="100"/>
                  <a:pt x="94" y="94"/>
                  <a:pt x="94" y="87"/>
                </a:cubicBezTo>
                <a:cubicBezTo>
                  <a:pt x="94" y="79"/>
                  <a:pt x="100" y="73"/>
                  <a:pt x="107" y="73"/>
                </a:cubicBezTo>
                <a:cubicBezTo>
                  <a:pt x="115" y="73"/>
                  <a:pt x="121" y="79"/>
                  <a:pt x="121" y="87"/>
                </a:cubicBezTo>
                <a:close/>
                <a:moveTo>
                  <a:pt x="27" y="87"/>
                </a:moveTo>
                <a:cubicBezTo>
                  <a:pt x="27" y="79"/>
                  <a:pt x="33" y="73"/>
                  <a:pt x="40" y="73"/>
                </a:cubicBezTo>
                <a:cubicBezTo>
                  <a:pt x="48" y="73"/>
                  <a:pt x="54" y="79"/>
                  <a:pt x="54" y="87"/>
                </a:cubicBezTo>
                <a:cubicBezTo>
                  <a:pt x="54" y="94"/>
                  <a:pt x="48" y="100"/>
                  <a:pt x="40" y="100"/>
                </a:cubicBezTo>
                <a:cubicBezTo>
                  <a:pt x="33" y="100"/>
                  <a:pt x="27" y="94"/>
                  <a:pt x="27" y="87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4" y="63"/>
                </a:cubicBezTo>
                <a:cubicBezTo>
                  <a:pt x="84" y="65"/>
                  <a:pt x="85" y="67"/>
                  <a:pt x="87" y="67"/>
                </a:cubicBezTo>
                <a:cubicBezTo>
                  <a:pt x="89" y="67"/>
                  <a:pt x="91" y="65"/>
                  <a:pt x="91" y="63"/>
                </a:cubicBezTo>
                <a:cubicBezTo>
                  <a:pt x="91" y="61"/>
                  <a:pt x="89" y="60"/>
                  <a:pt x="87" y="60"/>
                </a:cubicBezTo>
                <a:close/>
                <a:moveTo>
                  <a:pt x="81" y="120"/>
                </a:moveTo>
                <a:cubicBezTo>
                  <a:pt x="94" y="120"/>
                  <a:pt x="94" y="120"/>
                  <a:pt x="94" y="120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81" y="113"/>
                  <a:pt x="81" y="113"/>
                  <a:pt x="81" y="113"/>
                </a:cubicBezTo>
                <a:lnTo>
                  <a:pt x="81" y="120"/>
                </a:lnTo>
                <a:close/>
                <a:moveTo>
                  <a:pt x="81" y="80"/>
                </a:moveTo>
                <a:cubicBezTo>
                  <a:pt x="67" y="80"/>
                  <a:pt x="67" y="80"/>
                  <a:pt x="67" y="80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93"/>
                  <a:pt x="81" y="93"/>
                  <a:pt x="81" y="93"/>
                </a:cubicBezTo>
                <a:lnTo>
                  <a:pt x="81" y="80"/>
                </a:lnTo>
                <a:close/>
                <a:moveTo>
                  <a:pt x="54" y="120"/>
                </a:moveTo>
                <a:cubicBezTo>
                  <a:pt x="67" y="120"/>
                  <a:pt x="67" y="120"/>
                  <a:pt x="67" y="120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54" y="113"/>
                  <a:pt x="54" y="113"/>
                  <a:pt x="54" y="113"/>
                </a:cubicBezTo>
                <a:lnTo>
                  <a:pt x="54" y="120"/>
                </a:lnTo>
                <a:close/>
                <a:moveTo>
                  <a:pt x="64" y="63"/>
                </a:moveTo>
                <a:cubicBezTo>
                  <a:pt x="64" y="61"/>
                  <a:pt x="62" y="60"/>
                  <a:pt x="60" y="60"/>
                </a:cubicBezTo>
                <a:cubicBezTo>
                  <a:pt x="59" y="60"/>
                  <a:pt x="57" y="61"/>
                  <a:pt x="57" y="63"/>
                </a:cubicBezTo>
                <a:cubicBezTo>
                  <a:pt x="57" y="65"/>
                  <a:pt x="59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42"/>
          <p:cNvSpPr/>
          <p:nvPr/>
        </p:nvSpPr>
        <p:spPr>
          <a:xfrm>
            <a:off x="8855809" y="1819981"/>
            <a:ext cx="338457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5" y="67"/>
                </a:moveTo>
                <a:cubicBezTo>
                  <a:pt x="28" y="67"/>
                  <a:pt x="28" y="67"/>
                  <a:pt x="28" y="67"/>
                </a:cubicBezTo>
                <a:cubicBezTo>
                  <a:pt x="27" y="69"/>
                  <a:pt x="25" y="71"/>
                  <a:pt x="24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88" y="71"/>
                  <a:pt x="87" y="69"/>
                  <a:pt x="85" y="67"/>
                </a:cubicBezTo>
                <a:close/>
                <a:moveTo>
                  <a:pt x="57" y="53"/>
                </a:moveTo>
                <a:cubicBezTo>
                  <a:pt x="49" y="53"/>
                  <a:pt x="42" y="56"/>
                  <a:pt x="36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2" y="56"/>
                  <a:pt x="65" y="53"/>
                  <a:pt x="57" y="53"/>
                </a:cubicBezTo>
                <a:close/>
                <a:moveTo>
                  <a:pt x="57" y="127"/>
                </a:moveTo>
                <a:cubicBezTo>
                  <a:pt x="65" y="127"/>
                  <a:pt x="72" y="124"/>
                  <a:pt x="78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2" y="124"/>
                  <a:pt x="49" y="127"/>
                  <a:pt x="57" y="127"/>
                </a:cubicBezTo>
                <a:close/>
                <a:moveTo>
                  <a:pt x="28" y="113"/>
                </a:moveTo>
                <a:cubicBezTo>
                  <a:pt x="85" y="113"/>
                  <a:pt x="85" y="113"/>
                  <a:pt x="85" y="113"/>
                </a:cubicBezTo>
                <a:cubicBezTo>
                  <a:pt x="87" y="111"/>
                  <a:pt x="88" y="109"/>
                  <a:pt x="89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5" y="109"/>
                  <a:pt x="27" y="111"/>
                  <a:pt x="28" y="113"/>
                </a:cubicBezTo>
                <a:close/>
                <a:moveTo>
                  <a:pt x="92" y="80"/>
                </a:moveTo>
                <a:cubicBezTo>
                  <a:pt x="21" y="80"/>
                  <a:pt x="21" y="80"/>
                  <a:pt x="21" y="80"/>
                </a:cubicBezTo>
                <a:cubicBezTo>
                  <a:pt x="21" y="82"/>
                  <a:pt x="20" y="84"/>
                  <a:pt x="20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4"/>
                  <a:pt x="93" y="82"/>
                  <a:pt x="92" y="80"/>
                </a:cubicBezTo>
                <a:close/>
                <a:moveTo>
                  <a:pt x="127" y="107"/>
                </a:moveTo>
                <a:cubicBezTo>
                  <a:pt x="125" y="107"/>
                  <a:pt x="124" y="108"/>
                  <a:pt x="124" y="110"/>
                </a:cubicBezTo>
                <a:cubicBezTo>
                  <a:pt x="124" y="112"/>
                  <a:pt x="125" y="113"/>
                  <a:pt x="127" y="113"/>
                </a:cubicBezTo>
                <a:cubicBezTo>
                  <a:pt x="129" y="113"/>
                  <a:pt x="130" y="112"/>
                  <a:pt x="130" y="110"/>
                </a:cubicBezTo>
                <a:cubicBezTo>
                  <a:pt x="130" y="108"/>
                  <a:pt x="129" y="107"/>
                  <a:pt x="127" y="107"/>
                </a:cubicBezTo>
                <a:close/>
                <a:moveTo>
                  <a:pt x="127" y="60"/>
                </a:moveTo>
                <a:cubicBezTo>
                  <a:pt x="123" y="60"/>
                  <a:pt x="120" y="63"/>
                  <a:pt x="120" y="67"/>
                </a:cubicBezTo>
                <a:cubicBezTo>
                  <a:pt x="120" y="70"/>
                  <a:pt x="123" y="73"/>
                  <a:pt x="127" y="73"/>
                </a:cubicBezTo>
                <a:cubicBezTo>
                  <a:pt x="131" y="73"/>
                  <a:pt x="134" y="70"/>
                  <a:pt x="134" y="67"/>
                </a:cubicBezTo>
                <a:cubicBezTo>
                  <a:pt x="134" y="63"/>
                  <a:pt x="131" y="60"/>
                  <a:pt x="127" y="60"/>
                </a:cubicBezTo>
                <a:close/>
                <a:moveTo>
                  <a:pt x="134" y="33"/>
                </a:moveTo>
                <a:cubicBezTo>
                  <a:pt x="33" y="33"/>
                  <a:pt x="33" y="33"/>
                  <a:pt x="33" y="33"/>
                </a:cubicBezTo>
                <a:cubicBezTo>
                  <a:pt x="33" y="19"/>
                  <a:pt x="33" y="19"/>
                  <a:pt x="33" y="19"/>
                </a:cubicBezTo>
                <a:cubicBezTo>
                  <a:pt x="37" y="18"/>
                  <a:pt x="40" y="14"/>
                  <a:pt x="40" y="10"/>
                </a:cubicBezTo>
                <a:cubicBezTo>
                  <a:pt x="40" y="4"/>
                  <a:pt x="36" y="0"/>
                  <a:pt x="30" y="0"/>
                </a:cubicBezTo>
                <a:cubicBezTo>
                  <a:pt x="24" y="0"/>
                  <a:pt x="20" y="4"/>
                  <a:pt x="20" y="10"/>
                </a:cubicBezTo>
                <a:cubicBezTo>
                  <a:pt x="20" y="14"/>
                  <a:pt x="23" y="18"/>
                  <a:pt x="27" y="19"/>
                </a:cubicBezTo>
                <a:cubicBezTo>
                  <a:pt x="27" y="33"/>
                  <a:pt x="27" y="33"/>
                  <a:pt x="27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6" y="33"/>
                  <a:pt x="0" y="39"/>
                  <a:pt x="0" y="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47"/>
                  <a:pt x="147" y="47"/>
                  <a:pt x="147" y="47"/>
                </a:cubicBezTo>
                <a:cubicBezTo>
                  <a:pt x="147" y="39"/>
                  <a:pt x="141" y="33"/>
                  <a:pt x="134" y="33"/>
                </a:cubicBezTo>
                <a:close/>
                <a:moveTo>
                  <a:pt x="107" y="140"/>
                </a:move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3"/>
                  <a:pt x="10" y="40"/>
                  <a:pt x="13" y="40"/>
                </a:cubicBezTo>
                <a:cubicBezTo>
                  <a:pt x="107" y="40"/>
                  <a:pt x="107" y="40"/>
                  <a:pt x="107" y="40"/>
                </a:cubicBezTo>
                <a:lnTo>
                  <a:pt x="107" y="140"/>
                </a:ln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7" y="40"/>
                  <a:pt x="140" y="43"/>
                  <a:pt x="140" y="47"/>
                </a:cubicBezTo>
                <a:lnTo>
                  <a:pt x="140" y="133"/>
                </a:lnTo>
                <a:close/>
                <a:moveTo>
                  <a:pt x="127" y="87"/>
                </a:moveTo>
                <a:cubicBezTo>
                  <a:pt x="125" y="87"/>
                  <a:pt x="124" y="88"/>
                  <a:pt x="124" y="90"/>
                </a:cubicBezTo>
                <a:cubicBezTo>
                  <a:pt x="124" y="92"/>
                  <a:pt x="125" y="93"/>
                  <a:pt x="127" y="93"/>
                </a:cubicBezTo>
                <a:cubicBezTo>
                  <a:pt x="129" y="93"/>
                  <a:pt x="130" y="92"/>
                  <a:pt x="130" y="90"/>
                </a:cubicBezTo>
                <a:cubicBezTo>
                  <a:pt x="130" y="88"/>
                  <a:pt x="129" y="87"/>
                  <a:pt x="127" y="87"/>
                </a:cubicBezTo>
                <a:close/>
                <a:moveTo>
                  <a:pt x="92" y="100"/>
                </a:moveTo>
                <a:cubicBezTo>
                  <a:pt x="93" y="98"/>
                  <a:pt x="93" y="96"/>
                  <a:pt x="93" y="93"/>
                </a:cubicBezTo>
                <a:cubicBezTo>
                  <a:pt x="20" y="93"/>
                  <a:pt x="20" y="93"/>
                  <a:pt x="20" y="93"/>
                </a:cubicBezTo>
                <a:cubicBezTo>
                  <a:pt x="20" y="96"/>
                  <a:pt x="21" y="98"/>
                  <a:pt x="21" y="100"/>
                </a:cubicBezTo>
                <a:lnTo>
                  <a:pt x="92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42"/>
          <p:cNvSpPr/>
          <p:nvPr/>
        </p:nvSpPr>
        <p:spPr>
          <a:xfrm>
            <a:off x="9875428" y="1828477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6"/>
                  <a:pt x="141" y="0"/>
                  <a:pt x="134" y="0"/>
                </a:cubicBezTo>
                <a:close/>
                <a:moveTo>
                  <a:pt x="141" y="133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93"/>
                  <a:pt x="7" y="93"/>
                  <a:pt x="7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4" y="112"/>
                  <a:pt x="41" y="127"/>
                  <a:pt x="61" y="127"/>
                </a:cubicBezTo>
                <a:cubicBezTo>
                  <a:pt x="69" y="127"/>
                  <a:pt x="76" y="124"/>
                  <a:pt x="83" y="120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41" y="93"/>
                  <a:pt x="141" y="93"/>
                  <a:pt x="141" y="93"/>
                </a:cubicBezTo>
                <a:lnTo>
                  <a:pt x="141" y="133"/>
                </a:lnTo>
                <a:close/>
                <a:moveTo>
                  <a:pt x="101" y="40"/>
                </a:moveTo>
                <a:cubicBezTo>
                  <a:pt x="97" y="40"/>
                  <a:pt x="94" y="43"/>
                  <a:pt x="94" y="47"/>
                </a:cubicBezTo>
                <a:cubicBezTo>
                  <a:pt x="94" y="48"/>
                  <a:pt x="94" y="49"/>
                  <a:pt x="95" y="50"/>
                </a:cubicBezTo>
                <a:cubicBezTo>
                  <a:pt x="89" y="59"/>
                  <a:pt x="89" y="59"/>
                  <a:pt x="89" y="59"/>
                </a:cubicBezTo>
                <a:cubicBezTo>
                  <a:pt x="82" y="51"/>
                  <a:pt x="72" y="47"/>
                  <a:pt x="61" y="47"/>
                </a:cubicBezTo>
                <a:cubicBezTo>
                  <a:pt x="50" y="47"/>
                  <a:pt x="41" y="50"/>
                  <a:pt x="34" y="57"/>
                </a:cubicBezTo>
                <a:cubicBezTo>
                  <a:pt x="34" y="33"/>
                  <a:pt x="34" y="33"/>
                  <a:pt x="3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7" y="106"/>
                  <a:pt x="101" y="97"/>
                  <a:pt x="101" y="87"/>
                </a:cubicBezTo>
                <a:cubicBezTo>
                  <a:pt x="101" y="78"/>
                  <a:pt x="98" y="70"/>
                  <a:pt x="94" y="64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04" y="53"/>
                  <a:pt x="107" y="50"/>
                  <a:pt x="107" y="47"/>
                </a:cubicBezTo>
                <a:cubicBezTo>
                  <a:pt x="107" y="43"/>
                  <a:pt x="104" y="40"/>
                  <a:pt x="101" y="40"/>
                </a:cubicBezTo>
                <a:close/>
                <a:moveTo>
                  <a:pt x="61" y="53"/>
                </a:moveTo>
                <a:cubicBezTo>
                  <a:pt x="71" y="53"/>
                  <a:pt x="79" y="58"/>
                  <a:pt x="86" y="6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1"/>
                  <a:pt x="66" y="77"/>
                  <a:pt x="61" y="77"/>
                </a:cubicBezTo>
                <a:cubicBezTo>
                  <a:pt x="55" y="77"/>
                  <a:pt x="51" y="81"/>
                  <a:pt x="51" y="87"/>
                </a:cubicBezTo>
                <a:cubicBezTo>
                  <a:pt x="51" y="92"/>
                  <a:pt x="55" y="97"/>
                  <a:pt x="61" y="97"/>
                </a:cubicBezTo>
                <a:cubicBezTo>
                  <a:pt x="62" y="97"/>
                  <a:pt x="64" y="96"/>
                  <a:pt x="65" y="96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6" y="109"/>
                  <a:pt x="66" y="109"/>
                  <a:pt x="66" y="109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90" y="70"/>
                  <a:pt x="90" y="70"/>
                  <a:pt x="90" y="70"/>
                </a:cubicBezTo>
                <a:cubicBezTo>
                  <a:pt x="92" y="75"/>
                  <a:pt x="94" y="81"/>
                  <a:pt x="94" y="87"/>
                </a:cubicBezTo>
                <a:cubicBezTo>
                  <a:pt x="94" y="105"/>
                  <a:pt x="79" y="120"/>
                  <a:pt x="61" y="120"/>
                </a:cubicBezTo>
                <a:cubicBezTo>
                  <a:pt x="42" y="120"/>
                  <a:pt x="27" y="105"/>
                  <a:pt x="27" y="87"/>
                </a:cubicBezTo>
                <a:cubicBezTo>
                  <a:pt x="27" y="68"/>
                  <a:pt x="42" y="53"/>
                  <a:pt x="61" y="53"/>
                </a:cubicBezTo>
                <a:close/>
                <a:moveTo>
                  <a:pt x="64" y="87"/>
                </a:moveTo>
                <a:cubicBezTo>
                  <a:pt x="64" y="88"/>
                  <a:pt x="62" y="90"/>
                  <a:pt x="61" y="90"/>
                </a:cubicBezTo>
                <a:cubicBezTo>
                  <a:pt x="59" y="90"/>
                  <a:pt x="57" y="88"/>
                  <a:pt x="57" y="87"/>
                </a:cubicBezTo>
                <a:cubicBezTo>
                  <a:pt x="57" y="85"/>
                  <a:pt x="59" y="83"/>
                  <a:pt x="61" y="83"/>
                </a:cubicBezTo>
                <a:cubicBezTo>
                  <a:pt x="62" y="83"/>
                  <a:pt x="64" y="85"/>
                  <a:pt x="64" y="87"/>
                </a:cubicBezTo>
                <a:close/>
                <a:moveTo>
                  <a:pt x="141" y="8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26"/>
                  <a:pt x="121" y="26"/>
                  <a:pt x="121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64"/>
                  <a:pt x="27" y="64"/>
                  <a:pt x="27" y="64"/>
                </a:cubicBezTo>
                <a:cubicBezTo>
                  <a:pt x="23" y="71"/>
                  <a:pt x="21" y="78"/>
                  <a:pt x="21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8" y="6"/>
                  <a:pt x="141" y="9"/>
                  <a:pt x="141" y="13"/>
                </a:cubicBezTo>
                <a:lnTo>
                  <a:pt x="141" y="87"/>
                </a:lnTo>
                <a:close/>
                <a:moveTo>
                  <a:pt x="101" y="103"/>
                </a:moveTo>
                <a:cubicBezTo>
                  <a:pt x="101" y="105"/>
                  <a:pt x="102" y="107"/>
                  <a:pt x="104" y="107"/>
                </a:cubicBezTo>
                <a:cubicBezTo>
                  <a:pt x="106" y="107"/>
                  <a:pt x="107" y="105"/>
                  <a:pt x="107" y="103"/>
                </a:cubicBezTo>
                <a:cubicBezTo>
                  <a:pt x="107" y="101"/>
                  <a:pt x="106" y="100"/>
                  <a:pt x="104" y="100"/>
                </a:cubicBezTo>
                <a:cubicBezTo>
                  <a:pt x="102" y="100"/>
                  <a:pt x="101" y="101"/>
                  <a:pt x="101" y="10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42"/>
          <p:cNvSpPr/>
          <p:nvPr/>
        </p:nvSpPr>
        <p:spPr>
          <a:xfrm>
            <a:off x="10948152" y="1836974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20" y="100"/>
                </a:moveTo>
                <a:cubicBezTo>
                  <a:pt x="22" y="100"/>
                  <a:pt x="23" y="98"/>
                  <a:pt x="23" y="97"/>
                </a:cubicBezTo>
                <a:cubicBezTo>
                  <a:pt x="23" y="73"/>
                  <a:pt x="23" y="73"/>
                  <a:pt x="23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70" y="97"/>
                  <a:pt x="70" y="97"/>
                  <a:pt x="70" y="97"/>
                </a:cubicBezTo>
                <a:cubicBezTo>
                  <a:pt x="70" y="98"/>
                  <a:pt x="72" y="100"/>
                  <a:pt x="74" y="100"/>
                </a:cubicBezTo>
                <a:cubicBezTo>
                  <a:pt x="75" y="100"/>
                  <a:pt x="77" y="98"/>
                  <a:pt x="77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4" y="97"/>
                  <a:pt x="124" y="97"/>
                  <a:pt x="124" y="97"/>
                </a:cubicBezTo>
                <a:cubicBezTo>
                  <a:pt x="124" y="98"/>
                  <a:pt x="125" y="100"/>
                  <a:pt x="127" y="100"/>
                </a:cubicBezTo>
                <a:cubicBezTo>
                  <a:pt x="129" y="100"/>
                  <a:pt x="130" y="98"/>
                  <a:pt x="130" y="9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8"/>
                  <a:pt x="129" y="67"/>
                  <a:pt x="12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50"/>
                  <a:pt x="77" y="50"/>
                  <a:pt x="77" y="50"/>
                </a:cubicBezTo>
                <a:cubicBezTo>
                  <a:pt x="77" y="48"/>
                  <a:pt x="75" y="47"/>
                  <a:pt x="74" y="47"/>
                </a:cubicBezTo>
                <a:cubicBezTo>
                  <a:pt x="72" y="47"/>
                  <a:pt x="70" y="48"/>
                  <a:pt x="70" y="50"/>
                </a:cubicBezTo>
                <a:cubicBezTo>
                  <a:pt x="70" y="67"/>
                  <a:pt x="70" y="67"/>
                  <a:pt x="7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18" y="67"/>
                  <a:pt x="17" y="68"/>
                  <a:pt x="17" y="70"/>
                </a:cubicBezTo>
                <a:cubicBezTo>
                  <a:pt x="17" y="97"/>
                  <a:pt x="17" y="97"/>
                  <a:pt x="17" y="97"/>
                </a:cubicBezTo>
                <a:cubicBezTo>
                  <a:pt x="17" y="98"/>
                  <a:pt x="18" y="100"/>
                  <a:pt x="20" y="100"/>
                </a:cubicBezTo>
                <a:close/>
                <a:moveTo>
                  <a:pt x="80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59" y="107"/>
                  <a:pt x="53" y="113"/>
                  <a:pt x="53" y="120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41"/>
                  <a:pt x="59" y="147"/>
                  <a:pt x="67" y="147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8" y="147"/>
                  <a:pt x="94" y="141"/>
                  <a:pt x="94" y="133"/>
                </a:cubicBezTo>
                <a:cubicBezTo>
                  <a:pt x="94" y="120"/>
                  <a:pt x="94" y="120"/>
                  <a:pt x="94" y="120"/>
                </a:cubicBezTo>
                <a:cubicBezTo>
                  <a:pt x="94" y="113"/>
                  <a:pt x="88" y="107"/>
                  <a:pt x="80" y="107"/>
                </a:cubicBezTo>
                <a:close/>
                <a:moveTo>
                  <a:pt x="87" y="133"/>
                </a:moveTo>
                <a:cubicBezTo>
                  <a:pt x="87" y="137"/>
                  <a:pt x="84" y="140"/>
                  <a:pt x="80" y="140"/>
                </a:cubicBezTo>
                <a:cubicBezTo>
                  <a:pt x="67" y="140"/>
                  <a:pt x="67" y="140"/>
                  <a:pt x="67" y="140"/>
                </a:cubicBezTo>
                <a:cubicBezTo>
                  <a:pt x="63" y="140"/>
                  <a:pt x="60" y="137"/>
                  <a:pt x="60" y="133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0" y="116"/>
                  <a:pt x="63" y="113"/>
                  <a:pt x="67" y="113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4" y="113"/>
                  <a:pt x="87" y="116"/>
                  <a:pt x="87" y="120"/>
                </a:cubicBezTo>
                <a:lnTo>
                  <a:pt x="87" y="133"/>
                </a:lnTo>
                <a:close/>
                <a:moveTo>
                  <a:pt x="67" y="40"/>
                </a:moveTo>
                <a:cubicBezTo>
                  <a:pt x="80" y="40"/>
                  <a:pt x="80" y="40"/>
                  <a:pt x="80" y="40"/>
                </a:cubicBezTo>
                <a:cubicBezTo>
                  <a:pt x="88" y="40"/>
                  <a:pt x="94" y="34"/>
                  <a:pt x="94" y="26"/>
                </a:cubicBezTo>
                <a:cubicBezTo>
                  <a:pt x="94" y="13"/>
                  <a:pt x="94" y="13"/>
                  <a:pt x="94" y="13"/>
                </a:cubicBezTo>
                <a:cubicBezTo>
                  <a:pt x="94" y="6"/>
                  <a:pt x="88" y="0"/>
                  <a:pt x="8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34"/>
                  <a:pt x="59" y="40"/>
                  <a:pt x="67" y="40"/>
                </a:cubicBezTo>
                <a:close/>
                <a:moveTo>
                  <a:pt x="60" y="13"/>
                </a:moveTo>
                <a:cubicBezTo>
                  <a:pt x="60" y="9"/>
                  <a:pt x="63" y="6"/>
                  <a:pt x="6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4" y="6"/>
                  <a:pt x="87" y="9"/>
                  <a:pt x="87" y="13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30"/>
                  <a:pt x="84" y="33"/>
                  <a:pt x="8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3" y="33"/>
                  <a:pt x="60" y="30"/>
                  <a:pt x="60" y="26"/>
                </a:cubicBezTo>
                <a:lnTo>
                  <a:pt x="60" y="13"/>
                </a:lnTo>
                <a:close/>
                <a:moveTo>
                  <a:pt x="27" y="107"/>
                </a:moveTo>
                <a:cubicBezTo>
                  <a:pt x="13" y="107"/>
                  <a:pt x="13" y="107"/>
                  <a:pt x="13" y="107"/>
                </a:cubicBezTo>
                <a:cubicBezTo>
                  <a:pt x="6" y="107"/>
                  <a:pt x="0" y="113"/>
                  <a:pt x="0" y="12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4" y="147"/>
                  <a:pt x="40" y="141"/>
                  <a:pt x="40" y="133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13"/>
                  <a:pt x="34" y="107"/>
                  <a:pt x="27" y="107"/>
                </a:cubicBezTo>
                <a:close/>
                <a:moveTo>
                  <a:pt x="33" y="133"/>
                </a:moveTo>
                <a:cubicBezTo>
                  <a:pt x="33" y="137"/>
                  <a:pt x="30" y="140"/>
                  <a:pt x="2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20"/>
                  <a:pt x="7" y="120"/>
                  <a:pt x="7" y="120"/>
                </a:cubicBezTo>
                <a:cubicBezTo>
                  <a:pt x="7" y="116"/>
                  <a:pt x="10" y="113"/>
                  <a:pt x="13" y="113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30" y="113"/>
                  <a:pt x="33" y="116"/>
                  <a:pt x="33" y="120"/>
                </a:cubicBezTo>
                <a:lnTo>
                  <a:pt x="33" y="133"/>
                </a:lnTo>
                <a:close/>
                <a:moveTo>
                  <a:pt x="134" y="107"/>
                </a:moveTo>
                <a:cubicBezTo>
                  <a:pt x="120" y="107"/>
                  <a:pt x="120" y="107"/>
                  <a:pt x="120" y="107"/>
                </a:cubicBezTo>
                <a:cubicBezTo>
                  <a:pt x="113" y="107"/>
                  <a:pt x="107" y="113"/>
                  <a:pt x="107" y="12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41"/>
                  <a:pt x="113" y="147"/>
                  <a:pt x="120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120"/>
                  <a:pt x="147" y="120"/>
                  <a:pt x="147" y="120"/>
                </a:cubicBezTo>
                <a:cubicBezTo>
                  <a:pt x="147" y="113"/>
                  <a:pt x="141" y="107"/>
                  <a:pt x="134" y="107"/>
                </a:cubicBez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17" y="140"/>
                  <a:pt x="114" y="137"/>
                  <a:pt x="114" y="133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4" y="116"/>
                  <a:pt x="117" y="113"/>
                  <a:pt x="120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7" y="113"/>
                  <a:pt x="140" y="116"/>
                  <a:pt x="140" y="120"/>
                </a:cubicBezTo>
                <a:lnTo>
                  <a:pt x="140" y="13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42"/>
          <p:cNvSpPr/>
          <p:nvPr/>
        </p:nvSpPr>
        <p:spPr>
          <a:xfrm>
            <a:off x="1649085" y="2781538"/>
            <a:ext cx="307302" cy="338457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70" y="107"/>
                </a:moveTo>
                <a:cubicBezTo>
                  <a:pt x="83" y="107"/>
                  <a:pt x="83" y="107"/>
                  <a:pt x="83" y="107"/>
                </a:cubicBezTo>
                <a:cubicBezTo>
                  <a:pt x="83" y="94"/>
                  <a:pt x="83" y="94"/>
                  <a:pt x="83" y="94"/>
                </a:cubicBezTo>
                <a:cubicBezTo>
                  <a:pt x="70" y="94"/>
                  <a:pt x="70" y="94"/>
                  <a:pt x="70" y="94"/>
                </a:cubicBezTo>
                <a:lnTo>
                  <a:pt x="70" y="107"/>
                </a:lnTo>
                <a:close/>
                <a:moveTo>
                  <a:pt x="73" y="74"/>
                </a:moveTo>
                <a:cubicBezTo>
                  <a:pt x="60" y="74"/>
                  <a:pt x="60" y="74"/>
                  <a:pt x="60" y="74"/>
                </a:cubicBezTo>
                <a:cubicBezTo>
                  <a:pt x="60" y="87"/>
                  <a:pt x="60" y="87"/>
                  <a:pt x="60" y="87"/>
                </a:cubicBezTo>
                <a:cubicBezTo>
                  <a:pt x="73" y="87"/>
                  <a:pt x="73" y="87"/>
                  <a:pt x="73" y="87"/>
                </a:cubicBezTo>
                <a:lnTo>
                  <a:pt x="73" y="74"/>
                </a:lnTo>
                <a:close/>
                <a:moveTo>
                  <a:pt x="50" y="107"/>
                </a:moveTo>
                <a:cubicBezTo>
                  <a:pt x="63" y="107"/>
                  <a:pt x="63" y="107"/>
                  <a:pt x="63" y="107"/>
                </a:cubicBezTo>
                <a:cubicBezTo>
                  <a:pt x="63" y="94"/>
                  <a:pt x="63" y="94"/>
                  <a:pt x="63" y="94"/>
                </a:cubicBezTo>
                <a:cubicBezTo>
                  <a:pt x="50" y="94"/>
                  <a:pt x="50" y="94"/>
                  <a:pt x="50" y="94"/>
                </a:cubicBezTo>
                <a:lnTo>
                  <a:pt x="50" y="107"/>
                </a:lnTo>
                <a:close/>
                <a:moveTo>
                  <a:pt x="93" y="74"/>
                </a:moveTo>
                <a:cubicBezTo>
                  <a:pt x="80" y="74"/>
                  <a:pt x="80" y="74"/>
                  <a:pt x="80" y="74"/>
                </a:cubicBezTo>
                <a:cubicBezTo>
                  <a:pt x="80" y="87"/>
                  <a:pt x="80" y="87"/>
                  <a:pt x="80" y="87"/>
                </a:cubicBezTo>
                <a:cubicBezTo>
                  <a:pt x="93" y="87"/>
                  <a:pt x="93" y="87"/>
                  <a:pt x="93" y="87"/>
                </a:cubicBezTo>
                <a:lnTo>
                  <a:pt x="93" y="74"/>
                </a:lnTo>
                <a:close/>
                <a:moveTo>
                  <a:pt x="66" y="0"/>
                </a:moveTo>
                <a:cubicBezTo>
                  <a:pt x="40" y="27"/>
                  <a:pt x="40" y="27"/>
                  <a:pt x="40" y="27"/>
                </a:cubicBezTo>
                <a:cubicBezTo>
                  <a:pt x="93" y="27"/>
                  <a:pt x="93" y="27"/>
                  <a:pt x="93" y="27"/>
                </a:cubicBezTo>
                <a:lnTo>
                  <a:pt x="66" y="0"/>
                </a:lnTo>
                <a:close/>
                <a:moveTo>
                  <a:pt x="53" y="74"/>
                </a:moveTo>
                <a:cubicBezTo>
                  <a:pt x="40" y="74"/>
                  <a:pt x="40" y="74"/>
                  <a:pt x="40" y="74"/>
                </a:cubicBezTo>
                <a:cubicBezTo>
                  <a:pt x="40" y="87"/>
                  <a:pt x="40" y="87"/>
                  <a:pt x="40" y="87"/>
                </a:cubicBezTo>
                <a:cubicBezTo>
                  <a:pt x="53" y="87"/>
                  <a:pt x="53" y="87"/>
                  <a:pt x="53" y="87"/>
                </a:cubicBezTo>
                <a:lnTo>
                  <a:pt x="53" y="74"/>
                </a:lnTo>
                <a:close/>
                <a:moveTo>
                  <a:pt x="90" y="107"/>
                </a:moveTo>
                <a:cubicBezTo>
                  <a:pt x="103" y="107"/>
                  <a:pt x="103" y="107"/>
                  <a:pt x="103" y="107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90" y="94"/>
                  <a:pt x="90" y="94"/>
                  <a:pt x="90" y="94"/>
                </a:cubicBezTo>
                <a:lnTo>
                  <a:pt x="90" y="107"/>
                </a:lnTo>
                <a:close/>
                <a:moveTo>
                  <a:pt x="33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0" y="87"/>
                  <a:pt x="20" y="87"/>
                  <a:pt x="20" y="87"/>
                </a:cubicBezTo>
                <a:cubicBezTo>
                  <a:pt x="33" y="87"/>
                  <a:pt x="33" y="87"/>
                  <a:pt x="33" y="87"/>
                </a:cubicBezTo>
                <a:lnTo>
                  <a:pt x="33" y="74"/>
                </a:lnTo>
                <a:close/>
                <a:moveTo>
                  <a:pt x="120" y="54"/>
                </a:moveTo>
                <a:cubicBezTo>
                  <a:pt x="13" y="54"/>
                  <a:pt x="13" y="54"/>
                  <a:pt x="13" y="54"/>
                </a:cubicBezTo>
                <a:cubicBezTo>
                  <a:pt x="6" y="54"/>
                  <a:pt x="0" y="60"/>
                  <a:pt x="0" y="6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20" y="147"/>
                  <a:pt x="120" y="147"/>
                  <a:pt x="120" y="147"/>
                </a:cubicBezTo>
                <a:cubicBezTo>
                  <a:pt x="127" y="147"/>
                  <a:pt x="133" y="141"/>
                  <a:pt x="133" y="134"/>
                </a:cubicBezTo>
                <a:cubicBezTo>
                  <a:pt x="133" y="67"/>
                  <a:pt x="133" y="67"/>
                  <a:pt x="133" y="67"/>
                </a:cubicBezTo>
                <a:cubicBezTo>
                  <a:pt x="133" y="60"/>
                  <a:pt x="127" y="54"/>
                  <a:pt x="120" y="54"/>
                </a:cubicBezTo>
                <a:close/>
                <a:moveTo>
                  <a:pt x="127" y="134"/>
                </a:moveTo>
                <a:cubicBezTo>
                  <a:pt x="127" y="138"/>
                  <a:pt x="124" y="141"/>
                  <a:pt x="120" y="141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9" y="141"/>
                  <a:pt x="6" y="138"/>
                  <a:pt x="6" y="134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3"/>
                  <a:pt x="9" y="60"/>
                  <a:pt x="13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4" y="60"/>
                  <a:pt x="127" y="63"/>
                  <a:pt x="127" y="67"/>
                </a:cubicBezTo>
                <a:lnTo>
                  <a:pt x="127" y="134"/>
                </a:lnTo>
                <a:close/>
                <a:moveTo>
                  <a:pt x="100" y="87"/>
                </a:moveTo>
                <a:cubicBezTo>
                  <a:pt x="113" y="87"/>
                  <a:pt x="113" y="87"/>
                  <a:pt x="113" y="87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00" y="74"/>
                  <a:pt x="100" y="74"/>
                  <a:pt x="100" y="74"/>
                </a:cubicBezTo>
                <a:lnTo>
                  <a:pt x="100" y="87"/>
                </a:lnTo>
                <a:close/>
                <a:moveTo>
                  <a:pt x="43" y="94"/>
                </a:moveTo>
                <a:cubicBezTo>
                  <a:pt x="30" y="94"/>
                  <a:pt x="30" y="94"/>
                  <a:pt x="30" y="94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43" y="107"/>
                  <a:pt x="43" y="107"/>
                  <a:pt x="43" y="107"/>
                </a:cubicBezTo>
                <a:lnTo>
                  <a:pt x="43" y="94"/>
                </a:lnTo>
                <a:close/>
                <a:moveTo>
                  <a:pt x="36" y="127"/>
                </a:moveTo>
                <a:cubicBezTo>
                  <a:pt x="97" y="127"/>
                  <a:pt x="97" y="127"/>
                  <a:pt x="97" y="12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36" y="114"/>
                  <a:pt x="36" y="114"/>
                  <a:pt x="36" y="114"/>
                </a:cubicBezTo>
                <a:lnTo>
                  <a:pt x="36" y="1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42"/>
          <p:cNvSpPr/>
          <p:nvPr/>
        </p:nvSpPr>
        <p:spPr>
          <a:xfrm>
            <a:off x="2676493" y="2790035"/>
            <a:ext cx="309426" cy="338457"/>
          </a:xfrm>
          <a:custGeom>
            <a:avLst/>
            <a:gdLst/>
            <a:ahLst/>
            <a:cxnLst/>
            <a:rect l="l" t="t" r="r" b="b"/>
            <a:pathLst>
              <a:path w="134" h="147" extrusionOk="0">
                <a:moveTo>
                  <a:pt x="50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50" y="40"/>
                  <a:pt x="50" y="40"/>
                  <a:pt x="50" y="40"/>
                </a:cubicBezTo>
                <a:lnTo>
                  <a:pt x="50" y="54"/>
                </a:lnTo>
                <a:close/>
                <a:moveTo>
                  <a:pt x="54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34"/>
                  <a:pt x="40" y="34"/>
                  <a:pt x="40" y="34"/>
                </a:cubicBezTo>
                <a:cubicBezTo>
                  <a:pt x="54" y="34"/>
                  <a:pt x="54" y="34"/>
                  <a:pt x="54" y="34"/>
                </a:cubicBezTo>
                <a:lnTo>
                  <a:pt x="54" y="20"/>
                </a:lnTo>
                <a:close/>
                <a:moveTo>
                  <a:pt x="74" y="20"/>
                </a:moveTo>
                <a:cubicBezTo>
                  <a:pt x="60" y="20"/>
                  <a:pt x="60" y="20"/>
                  <a:pt x="60" y="20"/>
                </a:cubicBezTo>
                <a:cubicBezTo>
                  <a:pt x="60" y="34"/>
                  <a:pt x="60" y="34"/>
                  <a:pt x="60" y="34"/>
                </a:cubicBezTo>
                <a:cubicBezTo>
                  <a:pt x="74" y="34"/>
                  <a:pt x="74" y="34"/>
                  <a:pt x="74" y="34"/>
                </a:cubicBezTo>
                <a:lnTo>
                  <a:pt x="74" y="20"/>
                </a:lnTo>
                <a:close/>
                <a:moveTo>
                  <a:pt x="94" y="20"/>
                </a:moveTo>
                <a:cubicBezTo>
                  <a:pt x="80" y="20"/>
                  <a:pt x="80" y="20"/>
                  <a:pt x="80" y="20"/>
                </a:cubicBezTo>
                <a:cubicBezTo>
                  <a:pt x="80" y="34"/>
                  <a:pt x="80" y="34"/>
                  <a:pt x="80" y="34"/>
                </a:cubicBezTo>
                <a:cubicBezTo>
                  <a:pt x="94" y="34"/>
                  <a:pt x="94" y="34"/>
                  <a:pt x="94" y="34"/>
                </a:cubicBezTo>
                <a:lnTo>
                  <a:pt x="94" y="20"/>
                </a:lnTo>
                <a:close/>
                <a:moveTo>
                  <a:pt x="70" y="54"/>
                </a:moveTo>
                <a:cubicBezTo>
                  <a:pt x="84" y="54"/>
                  <a:pt x="84" y="54"/>
                  <a:pt x="84" y="54"/>
                </a:cubicBezTo>
                <a:cubicBezTo>
                  <a:pt x="84" y="40"/>
                  <a:pt x="84" y="40"/>
                  <a:pt x="84" y="40"/>
                </a:cubicBezTo>
                <a:cubicBezTo>
                  <a:pt x="70" y="40"/>
                  <a:pt x="70" y="40"/>
                  <a:pt x="70" y="40"/>
                </a:cubicBezTo>
                <a:lnTo>
                  <a:pt x="70" y="54"/>
                </a:lnTo>
                <a:close/>
                <a:moveTo>
                  <a:pt x="67" y="147"/>
                </a:moveTo>
                <a:cubicBezTo>
                  <a:pt x="94" y="121"/>
                  <a:pt x="94" y="121"/>
                  <a:pt x="94" y="121"/>
                </a:cubicBezTo>
                <a:cubicBezTo>
                  <a:pt x="40" y="121"/>
                  <a:pt x="40" y="121"/>
                  <a:pt x="40" y="121"/>
                </a:cubicBezTo>
                <a:lnTo>
                  <a:pt x="67" y="147"/>
                </a:lnTo>
                <a:close/>
                <a:moveTo>
                  <a:pt x="34" y="20"/>
                </a:moveTo>
                <a:cubicBezTo>
                  <a:pt x="20" y="20"/>
                  <a:pt x="20" y="20"/>
                  <a:pt x="20" y="20"/>
                </a:cubicBezTo>
                <a:cubicBezTo>
                  <a:pt x="20" y="34"/>
                  <a:pt x="20" y="34"/>
                  <a:pt x="20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20"/>
                </a:lnTo>
                <a:close/>
                <a:moveTo>
                  <a:pt x="12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6" y="94"/>
                  <a:pt x="14" y="94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8" y="94"/>
                  <a:pt x="134" y="88"/>
                  <a:pt x="134" y="80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34" y="6"/>
                  <a:pt x="128" y="0"/>
                  <a:pt x="120" y="0"/>
                </a:cubicBezTo>
                <a:close/>
                <a:moveTo>
                  <a:pt x="127" y="80"/>
                </a:moveTo>
                <a:cubicBezTo>
                  <a:pt x="127" y="84"/>
                  <a:pt x="124" y="87"/>
                  <a:pt x="120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0" y="7"/>
                  <a:pt x="120" y="7"/>
                  <a:pt x="120" y="7"/>
                </a:cubicBezTo>
                <a:cubicBezTo>
                  <a:pt x="124" y="7"/>
                  <a:pt x="127" y="10"/>
                  <a:pt x="127" y="14"/>
                </a:cubicBezTo>
                <a:lnTo>
                  <a:pt x="127" y="80"/>
                </a:lnTo>
                <a:close/>
                <a:moveTo>
                  <a:pt x="100" y="34"/>
                </a:moveTo>
                <a:cubicBezTo>
                  <a:pt x="114" y="34"/>
                  <a:pt x="114" y="34"/>
                  <a:pt x="114" y="34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34"/>
                </a:lnTo>
                <a:close/>
                <a:moveTo>
                  <a:pt x="90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90" y="40"/>
                  <a:pt x="90" y="40"/>
                  <a:pt x="90" y="40"/>
                </a:cubicBezTo>
                <a:lnTo>
                  <a:pt x="90" y="54"/>
                </a:lnTo>
                <a:close/>
                <a:moveTo>
                  <a:pt x="37" y="74"/>
                </a:moveTo>
                <a:cubicBezTo>
                  <a:pt x="97" y="74"/>
                  <a:pt x="97" y="74"/>
                  <a:pt x="97" y="74"/>
                </a:cubicBezTo>
                <a:cubicBezTo>
                  <a:pt x="97" y="60"/>
                  <a:pt x="97" y="60"/>
                  <a:pt x="97" y="60"/>
                </a:cubicBezTo>
                <a:cubicBezTo>
                  <a:pt x="37" y="60"/>
                  <a:pt x="37" y="60"/>
                  <a:pt x="37" y="60"/>
                </a:cubicBezTo>
                <a:lnTo>
                  <a:pt x="37" y="74"/>
                </a:lnTo>
                <a:close/>
                <a:moveTo>
                  <a:pt x="44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0" y="54"/>
                  <a:pt x="30" y="54"/>
                  <a:pt x="30" y="54"/>
                </a:cubicBezTo>
                <a:cubicBezTo>
                  <a:pt x="44" y="54"/>
                  <a:pt x="44" y="54"/>
                  <a:pt x="44" y="54"/>
                </a:cubicBezTo>
                <a:lnTo>
                  <a:pt x="44" y="4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42"/>
          <p:cNvSpPr/>
          <p:nvPr/>
        </p:nvSpPr>
        <p:spPr>
          <a:xfrm>
            <a:off x="3708149" y="2813401"/>
            <a:ext cx="339165" cy="276855"/>
          </a:xfrm>
          <a:custGeom>
            <a:avLst/>
            <a:gdLst/>
            <a:ahLst/>
            <a:cxnLst/>
            <a:rect l="l" t="t" r="r" b="b"/>
            <a:pathLst>
              <a:path w="147" h="120" extrusionOk="0">
                <a:moveTo>
                  <a:pt x="144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2" y="100"/>
                  <a:pt x="3" y="10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32" y="100"/>
                  <a:pt x="34" y="98"/>
                  <a:pt x="34" y="97"/>
                </a:cubicBezTo>
                <a:cubicBezTo>
                  <a:pt x="34" y="95"/>
                  <a:pt x="32" y="93"/>
                  <a:pt x="3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6"/>
                  <a:pt x="7" y="6"/>
                  <a:pt x="7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5" y="93"/>
                  <a:pt x="114" y="95"/>
                  <a:pt x="114" y="97"/>
                </a:cubicBezTo>
                <a:cubicBezTo>
                  <a:pt x="114" y="98"/>
                  <a:pt x="115" y="100"/>
                  <a:pt x="117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0"/>
                  <a:pt x="147" y="98"/>
                  <a:pt x="147" y="97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1"/>
                  <a:pt x="146" y="0"/>
                  <a:pt x="144" y="0"/>
                </a:cubicBezTo>
                <a:close/>
                <a:moveTo>
                  <a:pt x="116" y="114"/>
                </a:move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5" y="67"/>
                  <a:pt x="75" y="66"/>
                  <a:pt x="74" y="66"/>
                </a:cubicBezTo>
                <a:cubicBezTo>
                  <a:pt x="73" y="66"/>
                  <a:pt x="72" y="67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1" y="115"/>
                  <a:pt x="30" y="116"/>
                  <a:pt x="30" y="117"/>
                </a:cubicBezTo>
                <a:cubicBezTo>
                  <a:pt x="30" y="118"/>
                  <a:pt x="32" y="120"/>
                  <a:pt x="34" y="120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6" y="120"/>
                  <a:pt x="117" y="118"/>
                  <a:pt x="117" y="117"/>
                </a:cubicBezTo>
                <a:cubicBezTo>
                  <a:pt x="117" y="116"/>
                  <a:pt x="117" y="115"/>
                  <a:pt x="116" y="114"/>
                </a:cubicBezTo>
                <a:close/>
                <a:moveTo>
                  <a:pt x="41" y="113"/>
                </a:moveTo>
                <a:cubicBezTo>
                  <a:pt x="74" y="75"/>
                  <a:pt x="74" y="75"/>
                  <a:pt x="74" y="75"/>
                </a:cubicBezTo>
                <a:cubicBezTo>
                  <a:pt x="106" y="113"/>
                  <a:pt x="106" y="113"/>
                  <a:pt x="106" y="113"/>
                </a:cubicBezTo>
                <a:lnTo>
                  <a:pt x="41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42"/>
          <p:cNvSpPr/>
          <p:nvPr/>
        </p:nvSpPr>
        <p:spPr>
          <a:xfrm>
            <a:off x="4739097" y="2790035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3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3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3" y="7"/>
                </a:moveTo>
                <a:cubicBezTo>
                  <a:pt x="98" y="7"/>
                  <a:pt x="119" y="20"/>
                  <a:pt x="131" y="40"/>
                </a:cubicBezTo>
                <a:cubicBezTo>
                  <a:pt x="73" y="40"/>
                  <a:pt x="73" y="40"/>
                  <a:pt x="73" y="40"/>
                </a:cubicBezTo>
                <a:cubicBezTo>
                  <a:pt x="56" y="40"/>
                  <a:pt x="42" y="53"/>
                  <a:pt x="40" y="70"/>
                </a:cubicBezTo>
                <a:cubicBezTo>
                  <a:pt x="19" y="34"/>
                  <a:pt x="19" y="34"/>
                  <a:pt x="19" y="34"/>
                </a:cubicBezTo>
                <a:cubicBezTo>
                  <a:pt x="32" y="18"/>
                  <a:pt x="51" y="7"/>
                  <a:pt x="73" y="7"/>
                </a:cubicBezTo>
                <a:close/>
                <a:moveTo>
                  <a:pt x="49" y="86"/>
                </a:moveTo>
                <a:cubicBezTo>
                  <a:pt x="48" y="82"/>
                  <a:pt x="46" y="78"/>
                  <a:pt x="46" y="74"/>
                </a:cubicBezTo>
                <a:cubicBezTo>
                  <a:pt x="46" y="59"/>
                  <a:pt x="58" y="47"/>
                  <a:pt x="73" y="47"/>
                </a:cubicBezTo>
                <a:cubicBezTo>
                  <a:pt x="88" y="47"/>
                  <a:pt x="100" y="59"/>
                  <a:pt x="100" y="74"/>
                </a:cubicBezTo>
                <a:cubicBezTo>
                  <a:pt x="100" y="89"/>
                  <a:pt x="88" y="101"/>
                  <a:pt x="73" y="101"/>
                </a:cubicBezTo>
                <a:cubicBezTo>
                  <a:pt x="63" y="101"/>
                  <a:pt x="54" y="95"/>
                  <a:pt x="50" y="87"/>
                </a:cubicBezTo>
                <a:cubicBezTo>
                  <a:pt x="50" y="87"/>
                  <a:pt x="50" y="87"/>
                  <a:pt x="50" y="87"/>
                </a:cubicBezTo>
                <a:lnTo>
                  <a:pt x="49" y="86"/>
                </a:lnTo>
                <a:close/>
                <a:moveTo>
                  <a:pt x="66" y="140"/>
                </a:moveTo>
                <a:cubicBezTo>
                  <a:pt x="32" y="136"/>
                  <a:pt x="6" y="108"/>
                  <a:pt x="6" y="74"/>
                </a:cubicBezTo>
                <a:cubicBezTo>
                  <a:pt x="6" y="62"/>
                  <a:pt x="10" y="50"/>
                  <a:pt x="15" y="40"/>
                </a:cubicBezTo>
                <a:cubicBezTo>
                  <a:pt x="44" y="89"/>
                  <a:pt x="44" y="89"/>
                  <a:pt x="44" y="89"/>
                </a:cubicBezTo>
                <a:cubicBezTo>
                  <a:pt x="49" y="100"/>
                  <a:pt x="60" y="107"/>
                  <a:pt x="73" y="107"/>
                </a:cubicBezTo>
                <a:cubicBezTo>
                  <a:pt x="78" y="107"/>
                  <a:pt x="82" y="106"/>
                  <a:pt x="86" y="104"/>
                </a:cubicBezTo>
                <a:lnTo>
                  <a:pt x="66" y="140"/>
                </a:lnTo>
                <a:close/>
                <a:moveTo>
                  <a:pt x="73" y="141"/>
                </a:moveTo>
                <a:cubicBezTo>
                  <a:pt x="102" y="90"/>
                  <a:pt x="102" y="90"/>
                  <a:pt x="102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5" y="85"/>
                  <a:pt x="107" y="80"/>
                  <a:pt x="107" y="74"/>
                </a:cubicBezTo>
                <a:cubicBezTo>
                  <a:pt x="107" y="63"/>
                  <a:pt x="101" y="53"/>
                  <a:pt x="93" y="47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8" y="55"/>
                  <a:pt x="140" y="64"/>
                  <a:pt x="140" y="74"/>
                </a:cubicBezTo>
                <a:cubicBezTo>
                  <a:pt x="140" y="111"/>
                  <a:pt x="110" y="141"/>
                  <a:pt x="73" y="14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42"/>
          <p:cNvSpPr/>
          <p:nvPr/>
        </p:nvSpPr>
        <p:spPr>
          <a:xfrm>
            <a:off x="5775710" y="2882792"/>
            <a:ext cx="338457" cy="155067"/>
          </a:xfrm>
          <a:custGeom>
            <a:avLst/>
            <a:gdLst/>
            <a:ahLst/>
            <a:cxnLst/>
            <a:rect l="l" t="t" r="r" b="b"/>
            <a:pathLst>
              <a:path w="147" h="67" extrusionOk="0">
                <a:moveTo>
                  <a:pt x="114" y="47"/>
                </a:moveTo>
                <a:cubicBezTo>
                  <a:pt x="120" y="47"/>
                  <a:pt x="120" y="47"/>
                  <a:pt x="120" y="47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4" y="27"/>
                  <a:pt x="114" y="27"/>
                  <a:pt x="114" y="27"/>
                </a:cubicBezTo>
                <a:lnTo>
                  <a:pt x="114" y="47"/>
                </a:lnTo>
                <a:close/>
                <a:moveTo>
                  <a:pt x="120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55"/>
                  <a:pt x="12" y="67"/>
                  <a:pt x="27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35" y="67"/>
                  <a:pt x="147" y="55"/>
                  <a:pt x="147" y="40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2"/>
                  <a:pt x="135" y="0"/>
                  <a:pt x="120" y="0"/>
                </a:cubicBezTo>
                <a:close/>
                <a:moveTo>
                  <a:pt x="58" y="19"/>
                </a:moveTo>
                <a:cubicBezTo>
                  <a:pt x="60" y="19"/>
                  <a:pt x="61" y="20"/>
                  <a:pt x="61" y="22"/>
                </a:cubicBezTo>
                <a:cubicBezTo>
                  <a:pt x="61" y="24"/>
                  <a:pt x="60" y="25"/>
                  <a:pt x="58" y="25"/>
                </a:cubicBezTo>
                <a:cubicBezTo>
                  <a:pt x="56" y="25"/>
                  <a:pt x="55" y="24"/>
                  <a:pt x="55" y="22"/>
                </a:cubicBezTo>
                <a:cubicBezTo>
                  <a:pt x="55" y="20"/>
                  <a:pt x="56" y="19"/>
                  <a:pt x="58" y="19"/>
                </a:cubicBezTo>
                <a:close/>
                <a:moveTo>
                  <a:pt x="61" y="27"/>
                </a:moveTo>
                <a:cubicBezTo>
                  <a:pt x="61" y="47"/>
                  <a:pt x="61" y="47"/>
                  <a:pt x="61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27"/>
                  <a:pt x="55" y="27"/>
                  <a:pt x="55" y="27"/>
                </a:cubicBezTo>
                <a:lnTo>
                  <a:pt x="61" y="27"/>
                </a:lnTo>
                <a:close/>
                <a:moveTo>
                  <a:pt x="45" y="47"/>
                </a:moveTo>
                <a:cubicBezTo>
                  <a:pt x="39" y="47"/>
                  <a:pt x="39" y="47"/>
                  <a:pt x="39" y="47"/>
                </a:cubicBezTo>
                <a:cubicBezTo>
                  <a:pt x="37" y="35"/>
                  <a:pt x="37" y="35"/>
                  <a:pt x="37" y="35"/>
                </a:cubicBezTo>
                <a:cubicBezTo>
                  <a:pt x="36" y="33"/>
                  <a:pt x="36" y="30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30"/>
                  <a:pt x="34" y="33"/>
                  <a:pt x="34" y="35"/>
                </a:cubicBezTo>
                <a:cubicBezTo>
                  <a:pt x="31" y="47"/>
                  <a:pt x="31" y="47"/>
                  <a:pt x="31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19" y="20"/>
                  <a:pt x="19" y="20"/>
                  <a:pt x="19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7" y="31"/>
                  <a:pt x="27" y="31"/>
                  <a:pt x="27" y="31"/>
                </a:cubicBezTo>
                <a:cubicBezTo>
                  <a:pt x="28" y="34"/>
                  <a:pt x="28" y="38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38"/>
                  <a:pt x="30" y="34"/>
                  <a:pt x="30" y="31"/>
                </a:cubicBezTo>
                <a:cubicBezTo>
                  <a:pt x="33" y="20"/>
                  <a:pt x="33" y="20"/>
                  <a:pt x="33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4"/>
                  <a:pt x="42" y="37"/>
                  <a:pt x="4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37"/>
                  <a:pt x="43" y="34"/>
                  <a:pt x="44" y="31"/>
                </a:cubicBezTo>
                <a:cubicBezTo>
                  <a:pt x="46" y="20"/>
                  <a:pt x="46" y="20"/>
                  <a:pt x="46" y="20"/>
                </a:cubicBezTo>
                <a:cubicBezTo>
                  <a:pt x="52" y="20"/>
                  <a:pt x="52" y="20"/>
                  <a:pt x="52" y="20"/>
                </a:cubicBezTo>
                <a:lnTo>
                  <a:pt x="45" y="47"/>
                </a:lnTo>
                <a:close/>
                <a:moveTo>
                  <a:pt x="141" y="40"/>
                </a:moveTo>
                <a:cubicBezTo>
                  <a:pt x="141" y="51"/>
                  <a:pt x="132" y="60"/>
                  <a:pt x="120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65" y="60"/>
                  <a:pt x="74" y="51"/>
                  <a:pt x="74" y="40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16"/>
                  <a:pt x="83" y="7"/>
                  <a:pt x="94" y="7"/>
                </a:cubicBezTo>
                <a:cubicBezTo>
                  <a:pt x="120" y="7"/>
                  <a:pt x="120" y="7"/>
                  <a:pt x="120" y="7"/>
                </a:cubicBezTo>
                <a:cubicBezTo>
                  <a:pt x="132" y="7"/>
                  <a:pt x="141" y="16"/>
                  <a:pt x="141" y="27"/>
                </a:cubicBezTo>
                <a:lnTo>
                  <a:pt x="141" y="40"/>
                </a:lnTo>
                <a:close/>
                <a:moveTo>
                  <a:pt x="91" y="47"/>
                </a:moveTo>
                <a:cubicBezTo>
                  <a:pt x="97" y="47"/>
                  <a:pt x="97" y="47"/>
                  <a:pt x="97" y="47"/>
                </a:cubicBezTo>
                <a:cubicBezTo>
                  <a:pt x="97" y="36"/>
                  <a:pt x="97" y="36"/>
                  <a:pt x="97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97" y="31"/>
                  <a:pt x="97" y="31"/>
                  <a:pt x="97" y="31"/>
                </a:cubicBezTo>
                <a:cubicBezTo>
                  <a:pt x="97" y="25"/>
                  <a:pt x="97" y="25"/>
                  <a:pt x="9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91" y="20"/>
                  <a:pt x="91" y="20"/>
                  <a:pt x="91" y="20"/>
                </a:cubicBezTo>
                <a:lnTo>
                  <a:pt x="91" y="47"/>
                </a:lnTo>
                <a:close/>
                <a:moveTo>
                  <a:pt x="117" y="19"/>
                </a:moveTo>
                <a:cubicBezTo>
                  <a:pt x="115" y="19"/>
                  <a:pt x="114" y="20"/>
                  <a:pt x="114" y="22"/>
                </a:cubicBezTo>
                <a:cubicBezTo>
                  <a:pt x="114" y="24"/>
                  <a:pt x="115" y="25"/>
                  <a:pt x="117" y="25"/>
                </a:cubicBezTo>
                <a:cubicBezTo>
                  <a:pt x="119" y="25"/>
                  <a:pt x="120" y="24"/>
                  <a:pt x="120" y="22"/>
                </a:cubicBezTo>
                <a:cubicBezTo>
                  <a:pt x="120" y="20"/>
                  <a:pt x="119" y="19"/>
                  <a:pt x="117" y="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42"/>
          <p:cNvSpPr/>
          <p:nvPr/>
        </p:nvSpPr>
        <p:spPr>
          <a:xfrm>
            <a:off x="6805242" y="2805612"/>
            <a:ext cx="339873" cy="308718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73" y="0"/>
                </a:moveTo>
                <a:cubicBezTo>
                  <a:pt x="33" y="0"/>
                  <a:pt x="0" y="30"/>
                  <a:pt x="0" y="67"/>
                </a:cubicBezTo>
                <a:cubicBezTo>
                  <a:pt x="0" y="104"/>
                  <a:pt x="33" y="134"/>
                  <a:pt x="73" y="134"/>
                </a:cubicBezTo>
                <a:cubicBezTo>
                  <a:pt x="114" y="134"/>
                  <a:pt x="147" y="104"/>
                  <a:pt x="147" y="67"/>
                </a:cubicBezTo>
                <a:cubicBezTo>
                  <a:pt x="147" y="30"/>
                  <a:pt x="114" y="0"/>
                  <a:pt x="73" y="0"/>
                </a:cubicBezTo>
                <a:close/>
                <a:moveTo>
                  <a:pt x="73" y="127"/>
                </a:moveTo>
                <a:cubicBezTo>
                  <a:pt x="50" y="127"/>
                  <a:pt x="30" y="116"/>
                  <a:pt x="1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1" y="107"/>
                  <a:pt x="83" y="117"/>
                  <a:pt x="92" y="117"/>
                </a:cubicBezTo>
                <a:cubicBezTo>
                  <a:pt x="102" y="117"/>
                  <a:pt x="110" y="110"/>
                  <a:pt x="110" y="97"/>
                </a:cubicBezTo>
                <a:cubicBezTo>
                  <a:pt x="110" y="83"/>
                  <a:pt x="102" y="77"/>
                  <a:pt x="92" y="77"/>
                </a:cubicBezTo>
                <a:cubicBezTo>
                  <a:pt x="83" y="77"/>
                  <a:pt x="71" y="86"/>
                  <a:pt x="68" y="94"/>
                </a:cubicBezTo>
                <a:cubicBezTo>
                  <a:pt x="14" y="94"/>
                  <a:pt x="14" y="94"/>
                  <a:pt x="14" y="94"/>
                </a:cubicBezTo>
                <a:cubicBezTo>
                  <a:pt x="9" y="85"/>
                  <a:pt x="6" y="76"/>
                  <a:pt x="6" y="67"/>
                </a:cubicBezTo>
                <a:cubicBezTo>
                  <a:pt x="6" y="57"/>
                  <a:pt x="9" y="48"/>
                  <a:pt x="14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71" y="47"/>
                  <a:pt x="83" y="57"/>
                  <a:pt x="92" y="57"/>
                </a:cubicBezTo>
                <a:cubicBezTo>
                  <a:pt x="102" y="57"/>
                  <a:pt x="110" y="50"/>
                  <a:pt x="110" y="37"/>
                </a:cubicBezTo>
                <a:cubicBezTo>
                  <a:pt x="110" y="23"/>
                  <a:pt x="102" y="17"/>
                  <a:pt x="92" y="17"/>
                </a:cubicBezTo>
                <a:cubicBezTo>
                  <a:pt x="83" y="17"/>
                  <a:pt x="71" y="26"/>
                  <a:pt x="6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30" y="17"/>
                  <a:pt x="50" y="7"/>
                  <a:pt x="73" y="7"/>
                </a:cubicBezTo>
                <a:cubicBezTo>
                  <a:pt x="109" y="7"/>
                  <a:pt x="138" y="32"/>
                  <a:pt x="140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69" y="57"/>
                  <a:pt x="57" y="47"/>
                  <a:pt x="48" y="47"/>
                </a:cubicBezTo>
                <a:cubicBezTo>
                  <a:pt x="38" y="47"/>
                  <a:pt x="30" y="53"/>
                  <a:pt x="30" y="67"/>
                </a:cubicBezTo>
                <a:cubicBezTo>
                  <a:pt x="30" y="80"/>
                  <a:pt x="38" y="87"/>
                  <a:pt x="48" y="87"/>
                </a:cubicBezTo>
                <a:cubicBezTo>
                  <a:pt x="57" y="87"/>
                  <a:pt x="69" y="77"/>
                  <a:pt x="72" y="70"/>
                </a:cubicBezTo>
                <a:cubicBezTo>
                  <a:pt x="140" y="70"/>
                  <a:pt x="140" y="70"/>
                  <a:pt x="140" y="70"/>
                </a:cubicBezTo>
                <a:cubicBezTo>
                  <a:pt x="138" y="102"/>
                  <a:pt x="109" y="127"/>
                  <a:pt x="73" y="12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42"/>
          <p:cNvSpPr/>
          <p:nvPr/>
        </p:nvSpPr>
        <p:spPr>
          <a:xfrm>
            <a:off x="7858848" y="2790035"/>
            <a:ext cx="308718" cy="338457"/>
          </a:xfrm>
          <a:custGeom>
            <a:avLst/>
            <a:gdLst/>
            <a:ahLst/>
            <a:cxnLst/>
            <a:rect l="l" t="t" r="r" b="b"/>
            <a:pathLst>
              <a:path w="134" h="147" extrusionOk="0">
                <a:moveTo>
                  <a:pt x="37" y="60"/>
                </a:moveTo>
                <a:cubicBezTo>
                  <a:pt x="39" y="60"/>
                  <a:pt x="40" y="59"/>
                  <a:pt x="40" y="57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2"/>
                  <a:pt x="39" y="40"/>
                  <a:pt x="37" y="40"/>
                </a:cubicBezTo>
                <a:cubicBezTo>
                  <a:pt x="35" y="40"/>
                  <a:pt x="33" y="42"/>
                  <a:pt x="33" y="44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9"/>
                  <a:pt x="35" y="60"/>
                  <a:pt x="37" y="60"/>
                </a:cubicBezTo>
                <a:close/>
                <a:moveTo>
                  <a:pt x="127" y="20"/>
                </a:moveTo>
                <a:cubicBezTo>
                  <a:pt x="77" y="20"/>
                  <a:pt x="77" y="20"/>
                  <a:pt x="77" y="20"/>
                </a:cubicBezTo>
                <a:cubicBezTo>
                  <a:pt x="83" y="10"/>
                  <a:pt x="88" y="5"/>
                  <a:pt x="88" y="5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"/>
                  <a:pt x="77" y="8"/>
                  <a:pt x="70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20"/>
                  <a:pt x="0" y="23"/>
                  <a:pt x="0" y="27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4"/>
                  <a:pt x="3" y="127"/>
                  <a:pt x="7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7" y="134"/>
                  <a:pt x="79" y="141"/>
                  <a:pt x="83" y="147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6" y="139"/>
                  <a:pt x="84" y="133"/>
                  <a:pt x="82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31" y="127"/>
                  <a:pt x="134" y="124"/>
                  <a:pt x="134" y="121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23"/>
                  <a:pt x="131" y="20"/>
                  <a:pt x="127" y="20"/>
                </a:cubicBezTo>
                <a:close/>
                <a:moveTo>
                  <a:pt x="67" y="107"/>
                </a:moveTo>
                <a:cubicBezTo>
                  <a:pt x="69" y="107"/>
                  <a:pt x="71" y="107"/>
                  <a:pt x="73" y="107"/>
                </a:cubicBezTo>
                <a:cubicBezTo>
                  <a:pt x="73" y="111"/>
                  <a:pt x="73" y="116"/>
                  <a:pt x="74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7" y="27"/>
                  <a:pt x="7" y="27"/>
                  <a:pt x="7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59" y="41"/>
                  <a:pt x="53" y="59"/>
                  <a:pt x="51" y="80"/>
                </a:cubicBezTo>
                <a:cubicBezTo>
                  <a:pt x="50" y="84"/>
                  <a:pt x="50" y="84"/>
                  <a:pt x="50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8"/>
                  <a:pt x="73" y="93"/>
                  <a:pt x="73" y="100"/>
                </a:cubicBezTo>
                <a:cubicBezTo>
                  <a:pt x="71" y="100"/>
                  <a:pt x="69" y="100"/>
                  <a:pt x="67" y="100"/>
                </a:cubicBezTo>
                <a:cubicBezTo>
                  <a:pt x="41" y="100"/>
                  <a:pt x="22" y="91"/>
                  <a:pt x="21" y="91"/>
                </a:cubicBezTo>
                <a:cubicBezTo>
                  <a:pt x="18" y="97"/>
                  <a:pt x="18" y="97"/>
                  <a:pt x="18" y="97"/>
                </a:cubicBezTo>
                <a:cubicBezTo>
                  <a:pt x="19" y="97"/>
                  <a:pt x="39" y="107"/>
                  <a:pt x="67" y="107"/>
                </a:cubicBezTo>
                <a:close/>
                <a:moveTo>
                  <a:pt x="127" y="121"/>
                </a:moveTo>
                <a:cubicBezTo>
                  <a:pt x="81" y="121"/>
                  <a:pt x="81" y="121"/>
                  <a:pt x="81" y="121"/>
                </a:cubicBezTo>
                <a:cubicBezTo>
                  <a:pt x="80" y="116"/>
                  <a:pt x="80" y="111"/>
                  <a:pt x="79" y="106"/>
                </a:cubicBezTo>
                <a:cubicBezTo>
                  <a:pt x="100" y="104"/>
                  <a:pt x="114" y="97"/>
                  <a:pt x="115" y="97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91"/>
                  <a:pt x="98" y="97"/>
                  <a:pt x="79" y="100"/>
                </a:cubicBezTo>
                <a:cubicBezTo>
                  <a:pt x="80" y="89"/>
                  <a:pt x="81" y="81"/>
                  <a:pt x="82" y="81"/>
                </a:cubicBezTo>
                <a:cubicBezTo>
                  <a:pt x="82" y="77"/>
                  <a:pt x="82" y="77"/>
                  <a:pt x="82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57"/>
                  <a:pt x="67" y="40"/>
                  <a:pt x="74" y="27"/>
                </a:cubicBezTo>
                <a:cubicBezTo>
                  <a:pt x="127" y="27"/>
                  <a:pt x="127" y="27"/>
                  <a:pt x="127" y="27"/>
                </a:cubicBezTo>
                <a:lnTo>
                  <a:pt x="127" y="121"/>
                </a:lnTo>
                <a:close/>
                <a:moveTo>
                  <a:pt x="97" y="60"/>
                </a:moveTo>
                <a:cubicBezTo>
                  <a:pt x="99" y="60"/>
                  <a:pt x="100" y="59"/>
                  <a:pt x="100" y="57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42"/>
                  <a:pt x="99" y="40"/>
                  <a:pt x="97" y="40"/>
                </a:cubicBezTo>
                <a:cubicBezTo>
                  <a:pt x="95" y="40"/>
                  <a:pt x="94" y="42"/>
                  <a:pt x="94" y="44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9"/>
                  <a:pt x="95" y="60"/>
                  <a:pt x="97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42"/>
          <p:cNvSpPr/>
          <p:nvPr/>
        </p:nvSpPr>
        <p:spPr>
          <a:xfrm>
            <a:off x="8847312" y="2764544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6" y="34"/>
                </a:moveTo>
                <a:cubicBezTo>
                  <a:pt x="97" y="34"/>
                  <a:pt x="97" y="34"/>
                  <a:pt x="97" y="34"/>
                </a:cubicBezTo>
                <a:cubicBezTo>
                  <a:pt x="73" y="67"/>
                  <a:pt x="73" y="67"/>
                  <a:pt x="73" y="67"/>
                </a:cubicBezTo>
                <a:cubicBezTo>
                  <a:pt x="50" y="34"/>
                  <a:pt x="50" y="34"/>
                  <a:pt x="50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69" y="73"/>
                  <a:pt x="69" y="73"/>
                  <a:pt x="69" y="73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73" y="79"/>
                  <a:pt x="73" y="79"/>
                  <a:pt x="7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8" y="114"/>
                  <a:pt x="108" y="114"/>
                  <a:pt x="108" y="114"/>
                </a:cubicBezTo>
                <a:cubicBezTo>
                  <a:pt x="78" y="73"/>
                  <a:pt x="78" y="73"/>
                  <a:pt x="78" y="73"/>
                </a:cubicBezTo>
                <a:lnTo>
                  <a:pt x="106" y="34"/>
                </a:lnTo>
                <a:close/>
                <a:moveTo>
                  <a:pt x="73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3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3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37"/>
                  <a:pt x="37" y="7"/>
                  <a:pt x="73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111"/>
                  <a:pt x="110" y="141"/>
                  <a:pt x="73" y="14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42"/>
          <p:cNvSpPr/>
          <p:nvPr/>
        </p:nvSpPr>
        <p:spPr>
          <a:xfrm>
            <a:off x="9877553" y="2773041"/>
            <a:ext cx="337041" cy="338457"/>
          </a:xfrm>
          <a:custGeom>
            <a:avLst/>
            <a:gdLst/>
            <a:ahLst/>
            <a:cxnLst/>
            <a:rect l="l" t="t" r="r" b="b"/>
            <a:pathLst>
              <a:path w="346" h="347" extrusionOk="0">
                <a:moveTo>
                  <a:pt x="173" y="324"/>
                </a:moveTo>
                <a:lnTo>
                  <a:pt x="346" y="347"/>
                </a:lnTo>
                <a:lnTo>
                  <a:pt x="346" y="189"/>
                </a:lnTo>
                <a:lnTo>
                  <a:pt x="173" y="189"/>
                </a:lnTo>
                <a:lnTo>
                  <a:pt x="173" y="324"/>
                </a:lnTo>
                <a:close/>
                <a:moveTo>
                  <a:pt x="189" y="205"/>
                </a:moveTo>
                <a:lnTo>
                  <a:pt x="331" y="205"/>
                </a:lnTo>
                <a:lnTo>
                  <a:pt x="331" y="331"/>
                </a:lnTo>
                <a:lnTo>
                  <a:pt x="189" y="310"/>
                </a:lnTo>
                <a:lnTo>
                  <a:pt x="189" y="205"/>
                </a:lnTo>
                <a:close/>
                <a:moveTo>
                  <a:pt x="173" y="23"/>
                </a:moveTo>
                <a:lnTo>
                  <a:pt x="173" y="158"/>
                </a:lnTo>
                <a:lnTo>
                  <a:pt x="346" y="158"/>
                </a:lnTo>
                <a:lnTo>
                  <a:pt x="346" y="0"/>
                </a:lnTo>
                <a:lnTo>
                  <a:pt x="173" y="23"/>
                </a:lnTo>
                <a:close/>
                <a:moveTo>
                  <a:pt x="331" y="142"/>
                </a:moveTo>
                <a:lnTo>
                  <a:pt x="189" y="142"/>
                </a:lnTo>
                <a:lnTo>
                  <a:pt x="189" y="38"/>
                </a:lnTo>
                <a:lnTo>
                  <a:pt x="331" y="19"/>
                </a:lnTo>
                <a:lnTo>
                  <a:pt x="331" y="142"/>
                </a:lnTo>
                <a:close/>
                <a:moveTo>
                  <a:pt x="0" y="300"/>
                </a:moveTo>
                <a:lnTo>
                  <a:pt x="142" y="319"/>
                </a:lnTo>
                <a:lnTo>
                  <a:pt x="142" y="189"/>
                </a:lnTo>
                <a:lnTo>
                  <a:pt x="0" y="189"/>
                </a:lnTo>
                <a:lnTo>
                  <a:pt x="0" y="300"/>
                </a:lnTo>
                <a:close/>
                <a:moveTo>
                  <a:pt x="14" y="205"/>
                </a:moveTo>
                <a:lnTo>
                  <a:pt x="126" y="205"/>
                </a:lnTo>
                <a:lnTo>
                  <a:pt x="126" y="302"/>
                </a:lnTo>
                <a:lnTo>
                  <a:pt x="14" y="286"/>
                </a:lnTo>
                <a:lnTo>
                  <a:pt x="14" y="205"/>
                </a:lnTo>
                <a:close/>
                <a:moveTo>
                  <a:pt x="0" y="158"/>
                </a:moveTo>
                <a:lnTo>
                  <a:pt x="142" y="158"/>
                </a:lnTo>
                <a:lnTo>
                  <a:pt x="142" y="28"/>
                </a:lnTo>
                <a:lnTo>
                  <a:pt x="0" y="47"/>
                </a:lnTo>
                <a:lnTo>
                  <a:pt x="0" y="158"/>
                </a:lnTo>
                <a:close/>
                <a:moveTo>
                  <a:pt x="14" y="61"/>
                </a:moveTo>
                <a:lnTo>
                  <a:pt x="126" y="47"/>
                </a:lnTo>
                <a:lnTo>
                  <a:pt x="126" y="142"/>
                </a:lnTo>
                <a:lnTo>
                  <a:pt x="14" y="142"/>
                </a:lnTo>
                <a:lnTo>
                  <a:pt x="14" y="6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42"/>
          <p:cNvSpPr/>
          <p:nvPr/>
        </p:nvSpPr>
        <p:spPr>
          <a:xfrm>
            <a:off x="10994885" y="2773041"/>
            <a:ext cx="246408" cy="338457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44" y="24"/>
                </a:moveTo>
                <a:cubicBezTo>
                  <a:pt x="42" y="24"/>
                  <a:pt x="40" y="25"/>
                  <a:pt x="40" y="27"/>
                </a:cubicBezTo>
                <a:cubicBezTo>
                  <a:pt x="40" y="29"/>
                  <a:pt x="42" y="30"/>
                  <a:pt x="44" y="30"/>
                </a:cubicBezTo>
                <a:cubicBezTo>
                  <a:pt x="45" y="30"/>
                  <a:pt x="47" y="29"/>
                  <a:pt x="47" y="27"/>
                </a:cubicBezTo>
                <a:cubicBezTo>
                  <a:pt x="47" y="25"/>
                  <a:pt x="45" y="24"/>
                  <a:pt x="44" y="24"/>
                </a:cubicBezTo>
                <a:close/>
                <a:moveTo>
                  <a:pt x="97" y="37"/>
                </a:moveTo>
                <a:cubicBezTo>
                  <a:pt x="96" y="37"/>
                  <a:pt x="95" y="37"/>
                  <a:pt x="94" y="38"/>
                </a:cubicBezTo>
                <a:cubicBezTo>
                  <a:pt x="94" y="37"/>
                  <a:pt x="94" y="37"/>
                  <a:pt x="94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2" y="27"/>
                  <a:pt x="85" y="18"/>
                  <a:pt x="75" y="12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9" y="0"/>
                  <a:pt x="77" y="0"/>
                </a:cubicBezTo>
                <a:cubicBezTo>
                  <a:pt x="76" y="0"/>
                  <a:pt x="75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69" y="10"/>
                  <a:pt x="69" y="10"/>
                  <a:pt x="69" y="10"/>
                </a:cubicBezTo>
                <a:cubicBezTo>
                  <a:pt x="64" y="8"/>
                  <a:pt x="59" y="7"/>
                  <a:pt x="54" y="7"/>
                </a:cubicBezTo>
                <a:cubicBezTo>
                  <a:pt x="48" y="7"/>
                  <a:pt x="43" y="8"/>
                  <a:pt x="38" y="10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8" y="0"/>
                  <a:pt x="27" y="2"/>
                  <a:pt x="27" y="4"/>
                </a:cubicBezTo>
                <a:cubicBezTo>
                  <a:pt x="27" y="4"/>
                  <a:pt x="27" y="5"/>
                  <a:pt x="27" y="5"/>
                </a:cubicBezTo>
                <a:cubicBezTo>
                  <a:pt x="27" y="6"/>
                  <a:pt x="27" y="6"/>
                  <a:pt x="27" y="6"/>
                </a:cubicBezTo>
                <a:cubicBezTo>
                  <a:pt x="32" y="12"/>
                  <a:pt x="32" y="12"/>
                  <a:pt x="32" y="12"/>
                </a:cubicBezTo>
                <a:cubicBezTo>
                  <a:pt x="22" y="18"/>
                  <a:pt x="15" y="27"/>
                  <a:pt x="14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7"/>
                  <a:pt x="11" y="37"/>
                  <a:pt x="10" y="37"/>
                </a:cubicBezTo>
                <a:cubicBezTo>
                  <a:pt x="5" y="37"/>
                  <a:pt x="0" y="42"/>
                  <a:pt x="0" y="4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9"/>
                  <a:pt x="5" y="104"/>
                  <a:pt x="10" y="104"/>
                </a:cubicBezTo>
                <a:cubicBezTo>
                  <a:pt x="11" y="104"/>
                  <a:pt x="12" y="104"/>
                  <a:pt x="13" y="103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3" y="118"/>
                  <a:pt x="16" y="121"/>
                  <a:pt x="20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43"/>
                  <a:pt x="31" y="147"/>
                  <a:pt x="37" y="147"/>
                </a:cubicBezTo>
                <a:cubicBezTo>
                  <a:pt x="42" y="147"/>
                  <a:pt x="47" y="143"/>
                  <a:pt x="47" y="137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60" y="143"/>
                  <a:pt x="65" y="147"/>
                  <a:pt x="70" y="147"/>
                </a:cubicBezTo>
                <a:cubicBezTo>
                  <a:pt x="76" y="147"/>
                  <a:pt x="80" y="143"/>
                  <a:pt x="80" y="137"/>
                </a:cubicBezTo>
                <a:cubicBezTo>
                  <a:pt x="80" y="121"/>
                  <a:pt x="80" y="121"/>
                  <a:pt x="80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91" y="121"/>
                  <a:pt x="94" y="118"/>
                  <a:pt x="94" y="11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5" y="104"/>
                  <a:pt x="96" y="104"/>
                  <a:pt x="97" y="104"/>
                </a:cubicBezTo>
                <a:cubicBezTo>
                  <a:pt x="102" y="104"/>
                  <a:pt x="107" y="99"/>
                  <a:pt x="107" y="94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7" y="42"/>
                  <a:pt x="102" y="37"/>
                  <a:pt x="97" y="37"/>
                </a:cubicBezTo>
                <a:close/>
                <a:moveTo>
                  <a:pt x="13" y="94"/>
                </a:moveTo>
                <a:cubicBezTo>
                  <a:pt x="13" y="96"/>
                  <a:pt x="12" y="97"/>
                  <a:pt x="10" y="97"/>
                </a:cubicBezTo>
                <a:cubicBezTo>
                  <a:pt x="8" y="97"/>
                  <a:pt x="7" y="96"/>
                  <a:pt x="7" y="94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5"/>
                  <a:pt x="8" y="44"/>
                  <a:pt x="10" y="44"/>
                </a:cubicBezTo>
                <a:cubicBezTo>
                  <a:pt x="12" y="44"/>
                  <a:pt x="13" y="45"/>
                  <a:pt x="13" y="47"/>
                </a:cubicBezTo>
                <a:lnTo>
                  <a:pt x="13" y="94"/>
                </a:lnTo>
                <a:close/>
                <a:moveTo>
                  <a:pt x="54" y="14"/>
                </a:moveTo>
                <a:cubicBezTo>
                  <a:pt x="71" y="14"/>
                  <a:pt x="85" y="24"/>
                  <a:pt x="87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2" y="24"/>
                  <a:pt x="36" y="14"/>
                  <a:pt x="54" y="14"/>
                </a:cubicBezTo>
                <a:close/>
                <a:moveTo>
                  <a:pt x="40" y="137"/>
                </a:moveTo>
                <a:cubicBezTo>
                  <a:pt x="40" y="139"/>
                  <a:pt x="39" y="141"/>
                  <a:pt x="37" y="141"/>
                </a:cubicBezTo>
                <a:cubicBezTo>
                  <a:pt x="35" y="141"/>
                  <a:pt x="33" y="139"/>
                  <a:pt x="33" y="137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40" y="121"/>
                  <a:pt x="40" y="121"/>
                  <a:pt x="40" y="121"/>
                </a:cubicBezTo>
                <a:lnTo>
                  <a:pt x="40" y="137"/>
                </a:lnTo>
                <a:close/>
                <a:moveTo>
                  <a:pt x="74" y="137"/>
                </a:moveTo>
                <a:cubicBezTo>
                  <a:pt x="74" y="139"/>
                  <a:pt x="72" y="141"/>
                  <a:pt x="70" y="141"/>
                </a:cubicBezTo>
                <a:cubicBezTo>
                  <a:pt x="68" y="141"/>
                  <a:pt x="67" y="139"/>
                  <a:pt x="67" y="137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74" y="121"/>
                  <a:pt x="74" y="121"/>
                  <a:pt x="74" y="121"/>
                </a:cubicBezTo>
                <a:lnTo>
                  <a:pt x="74" y="137"/>
                </a:lnTo>
                <a:close/>
                <a:moveTo>
                  <a:pt x="87" y="114"/>
                </a:moveTo>
                <a:cubicBezTo>
                  <a:pt x="20" y="114"/>
                  <a:pt x="20" y="114"/>
                  <a:pt x="20" y="114"/>
                </a:cubicBezTo>
                <a:cubicBezTo>
                  <a:pt x="20" y="44"/>
                  <a:pt x="20" y="44"/>
                  <a:pt x="20" y="44"/>
                </a:cubicBezTo>
                <a:cubicBezTo>
                  <a:pt x="87" y="44"/>
                  <a:pt x="87" y="44"/>
                  <a:pt x="87" y="44"/>
                </a:cubicBezTo>
                <a:lnTo>
                  <a:pt x="87" y="114"/>
                </a:lnTo>
                <a:close/>
                <a:moveTo>
                  <a:pt x="100" y="94"/>
                </a:moveTo>
                <a:cubicBezTo>
                  <a:pt x="100" y="96"/>
                  <a:pt x="99" y="97"/>
                  <a:pt x="97" y="97"/>
                </a:cubicBezTo>
                <a:cubicBezTo>
                  <a:pt x="95" y="97"/>
                  <a:pt x="94" y="96"/>
                  <a:pt x="94" y="94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45"/>
                  <a:pt x="95" y="44"/>
                  <a:pt x="97" y="44"/>
                </a:cubicBezTo>
                <a:cubicBezTo>
                  <a:pt x="99" y="44"/>
                  <a:pt x="100" y="45"/>
                  <a:pt x="100" y="47"/>
                </a:cubicBezTo>
                <a:lnTo>
                  <a:pt x="100" y="94"/>
                </a:lnTo>
                <a:close/>
                <a:moveTo>
                  <a:pt x="64" y="24"/>
                </a:moveTo>
                <a:cubicBezTo>
                  <a:pt x="62" y="24"/>
                  <a:pt x="60" y="25"/>
                  <a:pt x="60" y="27"/>
                </a:cubicBezTo>
                <a:cubicBezTo>
                  <a:pt x="60" y="29"/>
                  <a:pt x="62" y="30"/>
                  <a:pt x="64" y="30"/>
                </a:cubicBezTo>
                <a:cubicBezTo>
                  <a:pt x="65" y="30"/>
                  <a:pt x="67" y="29"/>
                  <a:pt x="67" y="27"/>
                </a:cubicBezTo>
                <a:cubicBezTo>
                  <a:pt x="67" y="25"/>
                  <a:pt x="65" y="24"/>
                  <a:pt x="64" y="2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42"/>
          <p:cNvSpPr/>
          <p:nvPr/>
        </p:nvSpPr>
        <p:spPr>
          <a:xfrm>
            <a:off x="1578987" y="3736015"/>
            <a:ext cx="416344" cy="300929"/>
          </a:xfrm>
          <a:custGeom>
            <a:avLst/>
            <a:gdLst/>
            <a:ahLst/>
            <a:cxnLst/>
            <a:rect l="l" t="t" r="r" b="b"/>
            <a:pathLst>
              <a:path w="145" h="105" extrusionOk="0">
                <a:moveTo>
                  <a:pt x="23" y="72"/>
                </a:moveTo>
                <a:cubicBezTo>
                  <a:pt x="82" y="72"/>
                  <a:pt x="82" y="72"/>
                  <a:pt x="82" y="72"/>
                </a:cubicBezTo>
                <a:cubicBezTo>
                  <a:pt x="84" y="72"/>
                  <a:pt x="85" y="71"/>
                  <a:pt x="85" y="69"/>
                </a:cubicBezTo>
                <a:cubicBezTo>
                  <a:pt x="85" y="67"/>
                  <a:pt x="84" y="66"/>
                  <a:pt x="82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lose/>
                <a:moveTo>
                  <a:pt x="13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2"/>
                  <a:pt x="3" y="105"/>
                  <a:pt x="6" y="105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42" y="105"/>
                  <a:pt x="145" y="102"/>
                  <a:pt x="145" y="98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38" y="98"/>
                </a:moveTo>
                <a:cubicBezTo>
                  <a:pt x="6" y="98"/>
                  <a:pt x="6" y="98"/>
                  <a:pt x="6" y="98"/>
                </a:cubicBezTo>
                <a:cubicBezTo>
                  <a:pt x="6" y="46"/>
                  <a:pt x="6" y="46"/>
                  <a:pt x="6" y="46"/>
                </a:cubicBezTo>
                <a:cubicBezTo>
                  <a:pt x="138" y="46"/>
                  <a:pt x="138" y="46"/>
                  <a:pt x="138" y="46"/>
                </a:cubicBezTo>
                <a:lnTo>
                  <a:pt x="138" y="98"/>
                </a:lnTo>
                <a:close/>
                <a:moveTo>
                  <a:pt x="138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6"/>
                  <a:pt x="6" y="6"/>
                  <a:pt x="6" y="6"/>
                </a:cubicBezTo>
                <a:cubicBezTo>
                  <a:pt x="138" y="6"/>
                  <a:pt x="138" y="6"/>
                  <a:pt x="138" y="6"/>
                </a:cubicBezTo>
                <a:lnTo>
                  <a:pt x="138" y="19"/>
                </a:lnTo>
                <a:close/>
                <a:moveTo>
                  <a:pt x="109" y="85"/>
                </a:moveTo>
                <a:cubicBezTo>
                  <a:pt x="122" y="85"/>
                  <a:pt x="122" y="85"/>
                  <a:pt x="122" y="85"/>
                </a:cubicBezTo>
                <a:cubicBezTo>
                  <a:pt x="124" y="85"/>
                  <a:pt x="125" y="84"/>
                  <a:pt x="125" y="82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5" y="67"/>
                  <a:pt x="124" y="66"/>
                  <a:pt x="122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7" y="66"/>
                  <a:pt x="105" y="67"/>
                  <a:pt x="105" y="69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5" y="84"/>
                  <a:pt x="107" y="85"/>
                  <a:pt x="109" y="85"/>
                </a:cubicBezTo>
                <a:close/>
                <a:moveTo>
                  <a:pt x="23" y="85"/>
                </a:moveTo>
                <a:cubicBezTo>
                  <a:pt x="69" y="85"/>
                  <a:pt x="69" y="85"/>
                  <a:pt x="69" y="85"/>
                </a:cubicBezTo>
                <a:cubicBezTo>
                  <a:pt x="71" y="85"/>
                  <a:pt x="72" y="84"/>
                  <a:pt x="72" y="82"/>
                </a:cubicBezTo>
                <a:cubicBezTo>
                  <a:pt x="72" y="80"/>
                  <a:pt x="71" y="79"/>
                  <a:pt x="69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1" y="79"/>
                  <a:pt x="20" y="80"/>
                  <a:pt x="20" y="82"/>
                </a:cubicBezTo>
                <a:cubicBezTo>
                  <a:pt x="20" y="84"/>
                  <a:pt x="21" y="85"/>
                  <a:pt x="23" y="8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42"/>
          <p:cNvSpPr/>
          <p:nvPr/>
        </p:nvSpPr>
        <p:spPr>
          <a:xfrm>
            <a:off x="2633301" y="3706984"/>
            <a:ext cx="416344" cy="341997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24" y="99"/>
                </a:moveTo>
                <a:cubicBezTo>
                  <a:pt x="50" y="99"/>
                  <a:pt x="50" y="99"/>
                  <a:pt x="50" y="99"/>
                </a:cubicBezTo>
                <a:cubicBezTo>
                  <a:pt x="52" y="99"/>
                  <a:pt x="53" y="97"/>
                  <a:pt x="53" y="96"/>
                </a:cubicBezTo>
                <a:cubicBezTo>
                  <a:pt x="53" y="94"/>
                  <a:pt x="52" y="92"/>
                  <a:pt x="50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2" y="92"/>
                  <a:pt x="20" y="94"/>
                  <a:pt x="20" y="96"/>
                </a:cubicBezTo>
                <a:cubicBezTo>
                  <a:pt x="20" y="97"/>
                  <a:pt x="22" y="99"/>
                  <a:pt x="24" y="99"/>
                </a:cubicBezTo>
                <a:close/>
                <a:moveTo>
                  <a:pt x="83" y="99"/>
                </a:moveTo>
                <a:cubicBezTo>
                  <a:pt x="96" y="99"/>
                  <a:pt x="96" y="99"/>
                  <a:pt x="96" y="99"/>
                </a:cubicBezTo>
                <a:cubicBezTo>
                  <a:pt x="98" y="99"/>
                  <a:pt x="99" y="97"/>
                  <a:pt x="99" y="96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1"/>
                  <a:pt x="98" y="79"/>
                  <a:pt x="96" y="79"/>
                </a:cubicBezTo>
                <a:cubicBezTo>
                  <a:pt x="83" y="79"/>
                  <a:pt x="83" y="79"/>
                  <a:pt x="83" y="79"/>
                </a:cubicBezTo>
                <a:cubicBezTo>
                  <a:pt x="81" y="79"/>
                  <a:pt x="79" y="81"/>
                  <a:pt x="79" y="82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7"/>
                  <a:pt x="81" y="99"/>
                  <a:pt x="83" y="99"/>
                </a:cubicBezTo>
                <a:close/>
                <a:moveTo>
                  <a:pt x="24" y="86"/>
                </a:moveTo>
                <a:cubicBezTo>
                  <a:pt x="63" y="86"/>
                  <a:pt x="63" y="86"/>
                  <a:pt x="63" y="86"/>
                </a:cubicBezTo>
                <a:cubicBezTo>
                  <a:pt x="65" y="86"/>
                  <a:pt x="66" y="84"/>
                  <a:pt x="66" y="82"/>
                </a:cubicBezTo>
                <a:cubicBezTo>
                  <a:pt x="66" y="81"/>
                  <a:pt x="65" y="79"/>
                  <a:pt x="63" y="79"/>
                </a:cubicBezTo>
                <a:cubicBezTo>
                  <a:pt x="24" y="79"/>
                  <a:pt x="24" y="79"/>
                  <a:pt x="24" y="79"/>
                </a:cubicBezTo>
                <a:cubicBezTo>
                  <a:pt x="22" y="79"/>
                  <a:pt x="20" y="81"/>
                  <a:pt x="20" y="82"/>
                </a:cubicBezTo>
                <a:cubicBezTo>
                  <a:pt x="20" y="84"/>
                  <a:pt x="22" y="86"/>
                  <a:pt x="24" y="86"/>
                </a:cubicBezTo>
                <a:close/>
                <a:moveTo>
                  <a:pt x="139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8"/>
                  <a:pt x="28" y="20"/>
                  <a:pt x="30" y="20"/>
                </a:cubicBezTo>
                <a:cubicBezTo>
                  <a:pt x="32" y="20"/>
                  <a:pt x="33" y="18"/>
                  <a:pt x="33" y="17"/>
                </a:cubicBezTo>
                <a:cubicBezTo>
                  <a:pt x="33" y="7"/>
                  <a:pt x="33" y="7"/>
                  <a:pt x="33" y="7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7" y="86"/>
                  <a:pt x="126" y="87"/>
                  <a:pt x="126" y="89"/>
                </a:cubicBezTo>
                <a:cubicBezTo>
                  <a:pt x="126" y="91"/>
                  <a:pt x="127" y="92"/>
                  <a:pt x="129" y="92"/>
                </a:cubicBezTo>
                <a:cubicBezTo>
                  <a:pt x="139" y="92"/>
                  <a:pt x="139" y="92"/>
                  <a:pt x="139" y="92"/>
                </a:cubicBezTo>
                <a:cubicBezTo>
                  <a:pt x="142" y="92"/>
                  <a:pt x="145" y="89"/>
                  <a:pt x="145" y="86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12" y="26"/>
                </a:moveTo>
                <a:cubicBezTo>
                  <a:pt x="7" y="26"/>
                  <a:pt x="7" y="26"/>
                  <a:pt x="7" y="26"/>
                </a:cubicBezTo>
                <a:cubicBezTo>
                  <a:pt x="3" y="26"/>
                  <a:pt x="0" y="29"/>
                  <a:pt x="0" y="33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6"/>
                  <a:pt x="3" y="119"/>
                  <a:pt x="7" y="119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16" y="119"/>
                  <a:pt x="119" y="116"/>
                  <a:pt x="119" y="112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29"/>
                  <a:pt x="116" y="26"/>
                  <a:pt x="112" y="26"/>
                </a:cubicBezTo>
                <a:close/>
                <a:moveTo>
                  <a:pt x="112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66"/>
                  <a:pt x="7" y="66"/>
                  <a:pt x="7" y="66"/>
                </a:cubicBezTo>
                <a:cubicBezTo>
                  <a:pt x="112" y="66"/>
                  <a:pt x="112" y="66"/>
                  <a:pt x="112" y="66"/>
                </a:cubicBezTo>
                <a:lnTo>
                  <a:pt x="112" y="112"/>
                </a:lnTo>
                <a:close/>
                <a:moveTo>
                  <a:pt x="112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33"/>
                  <a:pt x="7" y="33"/>
                  <a:pt x="7" y="33"/>
                </a:cubicBezTo>
                <a:cubicBezTo>
                  <a:pt x="112" y="33"/>
                  <a:pt x="112" y="33"/>
                  <a:pt x="112" y="33"/>
                </a:cubicBezTo>
                <a:lnTo>
                  <a:pt x="112" y="4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42"/>
          <p:cNvSpPr/>
          <p:nvPr/>
        </p:nvSpPr>
        <p:spPr>
          <a:xfrm>
            <a:off x="3675578" y="3677953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6" y="138"/>
                  <a:pt x="7" y="109"/>
                  <a:pt x="7" y="72"/>
                </a:cubicBezTo>
                <a:cubicBezTo>
                  <a:pt x="7" y="36"/>
                  <a:pt x="36" y="7"/>
                  <a:pt x="73" y="7"/>
                </a:cubicBezTo>
                <a:cubicBezTo>
                  <a:pt x="109" y="7"/>
                  <a:pt x="138" y="36"/>
                  <a:pt x="138" y="72"/>
                </a:cubicBezTo>
                <a:cubicBezTo>
                  <a:pt x="138" y="109"/>
                  <a:pt x="109" y="138"/>
                  <a:pt x="73" y="138"/>
                </a:cubicBezTo>
                <a:close/>
                <a:moveTo>
                  <a:pt x="86" y="72"/>
                </a:moveTo>
                <a:cubicBezTo>
                  <a:pt x="84" y="71"/>
                  <a:pt x="82" y="70"/>
                  <a:pt x="80" y="69"/>
                </a:cubicBezTo>
                <a:cubicBezTo>
                  <a:pt x="78" y="68"/>
                  <a:pt x="77" y="67"/>
                  <a:pt x="74" y="67"/>
                </a:cubicBezTo>
                <a:cubicBezTo>
                  <a:pt x="74" y="51"/>
                  <a:pt x="74" y="51"/>
                  <a:pt x="74" y="51"/>
                </a:cubicBezTo>
                <a:cubicBezTo>
                  <a:pt x="77" y="51"/>
                  <a:pt x="78" y="52"/>
                  <a:pt x="79" y="53"/>
                </a:cubicBezTo>
                <a:cubicBezTo>
                  <a:pt x="81" y="54"/>
                  <a:pt x="81" y="56"/>
                  <a:pt x="81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6"/>
                  <a:pt x="89" y="54"/>
                  <a:pt x="88" y="52"/>
                </a:cubicBezTo>
                <a:cubicBezTo>
                  <a:pt x="88" y="51"/>
                  <a:pt x="86" y="49"/>
                  <a:pt x="85" y="48"/>
                </a:cubicBezTo>
                <a:cubicBezTo>
                  <a:pt x="84" y="47"/>
                  <a:pt x="82" y="46"/>
                  <a:pt x="80" y="45"/>
                </a:cubicBezTo>
                <a:cubicBezTo>
                  <a:pt x="78" y="45"/>
                  <a:pt x="77" y="44"/>
                  <a:pt x="74" y="44"/>
                </a:cubicBezTo>
                <a:cubicBezTo>
                  <a:pt x="74" y="39"/>
                  <a:pt x="74" y="39"/>
                  <a:pt x="7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44"/>
                  <a:pt x="70" y="44"/>
                  <a:pt x="70" y="44"/>
                </a:cubicBezTo>
                <a:cubicBezTo>
                  <a:pt x="68" y="44"/>
                  <a:pt x="66" y="45"/>
                  <a:pt x="64" y="45"/>
                </a:cubicBezTo>
                <a:cubicBezTo>
                  <a:pt x="62" y="46"/>
                  <a:pt x="61" y="47"/>
                  <a:pt x="59" y="48"/>
                </a:cubicBezTo>
                <a:cubicBezTo>
                  <a:pt x="58" y="49"/>
                  <a:pt x="56" y="51"/>
                  <a:pt x="56" y="53"/>
                </a:cubicBezTo>
                <a:cubicBezTo>
                  <a:pt x="55" y="54"/>
                  <a:pt x="54" y="57"/>
                  <a:pt x="54" y="59"/>
                </a:cubicBezTo>
                <a:cubicBezTo>
                  <a:pt x="54" y="62"/>
                  <a:pt x="55" y="64"/>
                  <a:pt x="56" y="66"/>
                </a:cubicBezTo>
                <a:cubicBezTo>
                  <a:pt x="57" y="68"/>
                  <a:pt x="58" y="69"/>
                  <a:pt x="59" y="70"/>
                </a:cubicBezTo>
                <a:cubicBezTo>
                  <a:pt x="61" y="72"/>
                  <a:pt x="63" y="73"/>
                  <a:pt x="65" y="73"/>
                </a:cubicBezTo>
                <a:cubicBezTo>
                  <a:pt x="67" y="74"/>
                  <a:pt x="68" y="75"/>
                  <a:pt x="70" y="75"/>
                </a:cubicBezTo>
                <a:cubicBezTo>
                  <a:pt x="70" y="93"/>
                  <a:pt x="70" y="93"/>
                  <a:pt x="70" y="93"/>
                </a:cubicBezTo>
                <a:cubicBezTo>
                  <a:pt x="67" y="93"/>
                  <a:pt x="65" y="92"/>
                  <a:pt x="64" y="90"/>
                </a:cubicBezTo>
                <a:cubicBezTo>
                  <a:pt x="62" y="88"/>
                  <a:pt x="61" y="86"/>
                  <a:pt x="61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85"/>
                  <a:pt x="54" y="88"/>
                  <a:pt x="54" y="90"/>
                </a:cubicBezTo>
                <a:cubicBezTo>
                  <a:pt x="55" y="92"/>
                  <a:pt x="56" y="94"/>
                  <a:pt x="58" y="95"/>
                </a:cubicBezTo>
                <a:cubicBezTo>
                  <a:pt x="59" y="97"/>
                  <a:pt x="61" y="98"/>
                  <a:pt x="64" y="99"/>
                </a:cubicBezTo>
                <a:cubicBezTo>
                  <a:pt x="66" y="100"/>
                  <a:pt x="67" y="100"/>
                  <a:pt x="70" y="100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7" y="100"/>
                  <a:pt x="78" y="100"/>
                  <a:pt x="81" y="99"/>
                </a:cubicBezTo>
                <a:cubicBezTo>
                  <a:pt x="83" y="98"/>
                  <a:pt x="84" y="97"/>
                  <a:pt x="86" y="96"/>
                </a:cubicBezTo>
                <a:cubicBezTo>
                  <a:pt x="88" y="94"/>
                  <a:pt x="89" y="93"/>
                  <a:pt x="90" y="91"/>
                </a:cubicBezTo>
                <a:cubicBezTo>
                  <a:pt x="91" y="88"/>
                  <a:pt x="91" y="86"/>
                  <a:pt x="91" y="83"/>
                </a:cubicBezTo>
                <a:cubicBezTo>
                  <a:pt x="91" y="81"/>
                  <a:pt x="90" y="78"/>
                  <a:pt x="90" y="76"/>
                </a:cubicBezTo>
                <a:cubicBezTo>
                  <a:pt x="89" y="75"/>
                  <a:pt x="87" y="73"/>
                  <a:pt x="86" y="72"/>
                </a:cubicBezTo>
                <a:close/>
                <a:moveTo>
                  <a:pt x="70" y="66"/>
                </a:moveTo>
                <a:cubicBezTo>
                  <a:pt x="69" y="66"/>
                  <a:pt x="69" y="65"/>
                  <a:pt x="68" y="65"/>
                </a:cubicBezTo>
                <a:cubicBezTo>
                  <a:pt x="67" y="65"/>
                  <a:pt x="66" y="64"/>
                  <a:pt x="65" y="64"/>
                </a:cubicBezTo>
                <a:cubicBezTo>
                  <a:pt x="64" y="63"/>
                  <a:pt x="64" y="62"/>
                  <a:pt x="63" y="61"/>
                </a:cubicBezTo>
                <a:cubicBezTo>
                  <a:pt x="63" y="61"/>
                  <a:pt x="63" y="59"/>
                  <a:pt x="63" y="58"/>
                </a:cubicBezTo>
                <a:cubicBezTo>
                  <a:pt x="63" y="56"/>
                  <a:pt x="63" y="54"/>
                  <a:pt x="65" y="53"/>
                </a:cubicBezTo>
                <a:cubicBezTo>
                  <a:pt x="66" y="52"/>
                  <a:pt x="67" y="51"/>
                  <a:pt x="70" y="51"/>
                </a:cubicBezTo>
                <a:lnTo>
                  <a:pt x="70" y="66"/>
                </a:lnTo>
                <a:close/>
                <a:moveTo>
                  <a:pt x="80" y="91"/>
                </a:moveTo>
                <a:cubicBezTo>
                  <a:pt x="79" y="92"/>
                  <a:pt x="77" y="93"/>
                  <a:pt x="74" y="93"/>
                </a:cubicBezTo>
                <a:cubicBezTo>
                  <a:pt x="74" y="76"/>
                  <a:pt x="74" y="76"/>
                  <a:pt x="74" y="76"/>
                </a:cubicBezTo>
                <a:cubicBezTo>
                  <a:pt x="76" y="76"/>
                  <a:pt x="76" y="77"/>
                  <a:pt x="77" y="77"/>
                </a:cubicBezTo>
                <a:cubicBezTo>
                  <a:pt x="78" y="77"/>
                  <a:pt x="79" y="78"/>
                  <a:pt x="80" y="79"/>
                </a:cubicBezTo>
                <a:cubicBezTo>
                  <a:pt x="81" y="79"/>
                  <a:pt x="81" y="80"/>
                  <a:pt x="82" y="81"/>
                </a:cubicBezTo>
                <a:cubicBezTo>
                  <a:pt x="82" y="82"/>
                  <a:pt x="83" y="83"/>
                  <a:pt x="83" y="84"/>
                </a:cubicBezTo>
                <a:cubicBezTo>
                  <a:pt x="83" y="87"/>
                  <a:pt x="82" y="90"/>
                  <a:pt x="80" y="9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42"/>
          <p:cNvSpPr/>
          <p:nvPr/>
        </p:nvSpPr>
        <p:spPr>
          <a:xfrm>
            <a:off x="4683160" y="3677953"/>
            <a:ext cx="415636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85" y="0"/>
                </a:moveTo>
                <a:cubicBezTo>
                  <a:pt x="66" y="0"/>
                  <a:pt x="49" y="9"/>
                  <a:pt x="38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59" y="12"/>
                  <a:pt x="72" y="7"/>
                  <a:pt x="85" y="7"/>
                </a:cubicBezTo>
                <a:cubicBezTo>
                  <a:pt x="114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1" y="106"/>
                </a:cubicBezTo>
                <a:cubicBezTo>
                  <a:pt x="135" y="95"/>
                  <a:pt x="145" y="78"/>
                  <a:pt x="145" y="59"/>
                </a:cubicBezTo>
                <a:cubicBezTo>
                  <a:pt x="145" y="26"/>
                  <a:pt x="118" y="0"/>
                  <a:pt x="85" y="0"/>
                </a:cubicBezTo>
                <a:close/>
                <a:moveTo>
                  <a:pt x="59" y="26"/>
                </a:moveTo>
                <a:cubicBezTo>
                  <a:pt x="26" y="26"/>
                  <a:pt x="0" y="53"/>
                  <a:pt x="0" y="86"/>
                </a:cubicBezTo>
                <a:cubicBezTo>
                  <a:pt x="0" y="118"/>
                  <a:pt x="26" y="145"/>
                  <a:pt x="59" y="145"/>
                </a:cubicBezTo>
                <a:cubicBezTo>
                  <a:pt x="92" y="145"/>
                  <a:pt x="118" y="118"/>
                  <a:pt x="118" y="86"/>
                </a:cubicBezTo>
                <a:cubicBezTo>
                  <a:pt x="118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6" y="115"/>
                  <a:pt x="6" y="86"/>
                </a:cubicBezTo>
                <a:cubicBezTo>
                  <a:pt x="6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  <a:moveTo>
                  <a:pt x="68" y="85"/>
                </a:moveTo>
                <a:cubicBezTo>
                  <a:pt x="67" y="84"/>
                  <a:pt x="66" y="84"/>
                  <a:pt x="65" y="83"/>
                </a:cubicBezTo>
                <a:cubicBezTo>
                  <a:pt x="63" y="83"/>
                  <a:pt x="62" y="82"/>
                  <a:pt x="61" y="82"/>
                </a:cubicBezTo>
                <a:cubicBezTo>
                  <a:pt x="61" y="71"/>
                  <a:pt x="61" y="71"/>
                  <a:pt x="61" y="71"/>
                </a:cubicBezTo>
                <a:cubicBezTo>
                  <a:pt x="62" y="71"/>
                  <a:pt x="63" y="71"/>
                  <a:pt x="64" y="72"/>
                </a:cubicBezTo>
                <a:cubicBezTo>
                  <a:pt x="65" y="73"/>
                  <a:pt x="65" y="74"/>
                  <a:pt x="65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74"/>
                  <a:pt x="71" y="73"/>
                  <a:pt x="70" y="72"/>
                </a:cubicBezTo>
                <a:cubicBezTo>
                  <a:pt x="70" y="70"/>
                  <a:pt x="69" y="69"/>
                  <a:pt x="68" y="68"/>
                </a:cubicBezTo>
                <a:cubicBezTo>
                  <a:pt x="67" y="68"/>
                  <a:pt x="66" y="67"/>
                  <a:pt x="64" y="67"/>
                </a:cubicBezTo>
                <a:cubicBezTo>
                  <a:pt x="63" y="66"/>
                  <a:pt x="62" y="66"/>
                  <a:pt x="61" y="66"/>
                </a:cubicBezTo>
                <a:cubicBezTo>
                  <a:pt x="61" y="63"/>
                  <a:pt x="61" y="63"/>
                  <a:pt x="61" y="63"/>
                </a:cubicBezTo>
                <a:cubicBezTo>
                  <a:pt x="58" y="63"/>
                  <a:pt x="58" y="63"/>
                  <a:pt x="58" y="63"/>
                </a:cubicBezTo>
                <a:cubicBezTo>
                  <a:pt x="58" y="66"/>
                  <a:pt x="58" y="66"/>
                  <a:pt x="58" y="66"/>
                </a:cubicBezTo>
                <a:cubicBezTo>
                  <a:pt x="56" y="66"/>
                  <a:pt x="55" y="66"/>
                  <a:pt x="54" y="67"/>
                </a:cubicBezTo>
                <a:cubicBezTo>
                  <a:pt x="52" y="67"/>
                  <a:pt x="51" y="68"/>
                  <a:pt x="50" y="69"/>
                </a:cubicBezTo>
                <a:cubicBezTo>
                  <a:pt x="49" y="69"/>
                  <a:pt x="48" y="70"/>
                  <a:pt x="47" y="72"/>
                </a:cubicBezTo>
                <a:cubicBezTo>
                  <a:pt x="47" y="73"/>
                  <a:pt x="47" y="75"/>
                  <a:pt x="47" y="76"/>
                </a:cubicBezTo>
                <a:cubicBezTo>
                  <a:pt x="47" y="78"/>
                  <a:pt x="47" y="80"/>
                  <a:pt x="48" y="81"/>
                </a:cubicBezTo>
                <a:cubicBezTo>
                  <a:pt x="48" y="82"/>
                  <a:pt x="49" y="83"/>
                  <a:pt x="50" y="84"/>
                </a:cubicBezTo>
                <a:cubicBezTo>
                  <a:pt x="51" y="85"/>
                  <a:pt x="53" y="86"/>
                  <a:pt x="54" y="86"/>
                </a:cubicBezTo>
                <a:cubicBezTo>
                  <a:pt x="55" y="87"/>
                  <a:pt x="56" y="87"/>
                  <a:pt x="58" y="8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5" y="100"/>
                  <a:pt x="54" y="100"/>
                  <a:pt x="53" y="98"/>
                </a:cubicBezTo>
                <a:cubicBezTo>
                  <a:pt x="52" y="97"/>
                  <a:pt x="51" y="95"/>
                  <a:pt x="52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5"/>
                  <a:pt x="46" y="96"/>
                  <a:pt x="47" y="98"/>
                </a:cubicBezTo>
                <a:cubicBezTo>
                  <a:pt x="47" y="99"/>
                  <a:pt x="48" y="101"/>
                  <a:pt x="49" y="102"/>
                </a:cubicBezTo>
                <a:cubicBezTo>
                  <a:pt x="50" y="103"/>
                  <a:pt x="51" y="104"/>
                  <a:pt x="53" y="104"/>
                </a:cubicBezTo>
                <a:cubicBezTo>
                  <a:pt x="55" y="105"/>
                  <a:pt x="56" y="105"/>
                  <a:pt x="58" y="105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2" y="105"/>
                  <a:pt x="63" y="105"/>
                  <a:pt x="65" y="104"/>
                </a:cubicBezTo>
                <a:cubicBezTo>
                  <a:pt x="66" y="104"/>
                  <a:pt x="68" y="103"/>
                  <a:pt x="69" y="102"/>
                </a:cubicBezTo>
                <a:cubicBezTo>
                  <a:pt x="70" y="101"/>
                  <a:pt x="71" y="100"/>
                  <a:pt x="71" y="98"/>
                </a:cubicBezTo>
                <a:cubicBezTo>
                  <a:pt x="72" y="97"/>
                  <a:pt x="72" y="95"/>
                  <a:pt x="72" y="93"/>
                </a:cubicBezTo>
                <a:cubicBezTo>
                  <a:pt x="72" y="91"/>
                  <a:pt x="72" y="90"/>
                  <a:pt x="71" y="89"/>
                </a:cubicBezTo>
                <a:cubicBezTo>
                  <a:pt x="70" y="87"/>
                  <a:pt x="70" y="86"/>
                  <a:pt x="68" y="85"/>
                </a:cubicBezTo>
                <a:close/>
                <a:moveTo>
                  <a:pt x="58" y="81"/>
                </a:moveTo>
                <a:cubicBezTo>
                  <a:pt x="57" y="81"/>
                  <a:pt x="57" y="81"/>
                  <a:pt x="56" y="80"/>
                </a:cubicBezTo>
                <a:cubicBezTo>
                  <a:pt x="55" y="80"/>
                  <a:pt x="55" y="80"/>
                  <a:pt x="54" y="79"/>
                </a:cubicBezTo>
                <a:cubicBezTo>
                  <a:pt x="54" y="79"/>
                  <a:pt x="53" y="78"/>
                  <a:pt x="53" y="78"/>
                </a:cubicBezTo>
                <a:cubicBezTo>
                  <a:pt x="52" y="77"/>
                  <a:pt x="52" y="77"/>
                  <a:pt x="52" y="76"/>
                </a:cubicBezTo>
                <a:cubicBezTo>
                  <a:pt x="52" y="74"/>
                  <a:pt x="53" y="73"/>
                  <a:pt x="54" y="72"/>
                </a:cubicBezTo>
                <a:cubicBezTo>
                  <a:pt x="55" y="71"/>
                  <a:pt x="56" y="71"/>
                  <a:pt x="58" y="71"/>
                </a:cubicBezTo>
                <a:lnTo>
                  <a:pt x="58" y="81"/>
                </a:lnTo>
                <a:close/>
                <a:moveTo>
                  <a:pt x="65" y="99"/>
                </a:moveTo>
                <a:cubicBezTo>
                  <a:pt x="63" y="100"/>
                  <a:pt x="62" y="100"/>
                  <a:pt x="61" y="100"/>
                </a:cubicBezTo>
                <a:cubicBezTo>
                  <a:pt x="61" y="88"/>
                  <a:pt x="61" y="88"/>
                  <a:pt x="61" y="88"/>
                </a:cubicBezTo>
                <a:cubicBezTo>
                  <a:pt x="61" y="88"/>
                  <a:pt x="62" y="89"/>
                  <a:pt x="62" y="89"/>
                </a:cubicBezTo>
                <a:cubicBezTo>
                  <a:pt x="63" y="89"/>
                  <a:pt x="64" y="90"/>
                  <a:pt x="64" y="90"/>
                </a:cubicBezTo>
                <a:cubicBezTo>
                  <a:pt x="65" y="90"/>
                  <a:pt x="65" y="91"/>
                  <a:pt x="66" y="92"/>
                </a:cubicBezTo>
                <a:cubicBezTo>
                  <a:pt x="66" y="92"/>
                  <a:pt x="66" y="93"/>
                  <a:pt x="66" y="94"/>
                </a:cubicBezTo>
                <a:cubicBezTo>
                  <a:pt x="66" y="96"/>
                  <a:pt x="66" y="98"/>
                  <a:pt x="65" y="9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42"/>
          <p:cNvSpPr/>
          <p:nvPr/>
        </p:nvSpPr>
        <p:spPr>
          <a:xfrm>
            <a:off x="5704195" y="3677953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8" y="52"/>
                </a:moveTo>
                <a:cubicBezTo>
                  <a:pt x="81" y="52"/>
                  <a:pt x="85" y="53"/>
                  <a:pt x="88" y="57"/>
                </a:cubicBezTo>
                <a:cubicBezTo>
                  <a:pt x="91" y="50"/>
                  <a:pt x="91" y="50"/>
                  <a:pt x="91" y="50"/>
                </a:cubicBezTo>
                <a:cubicBezTo>
                  <a:pt x="87" y="47"/>
                  <a:pt x="82" y="45"/>
                  <a:pt x="78" y="45"/>
                </a:cubicBezTo>
                <a:cubicBezTo>
                  <a:pt x="72" y="45"/>
                  <a:pt x="68" y="47"/>
                  <a:pt x="64" y="51"/>
                </a:cubicBezTo>
                <a:cubicBezTo>
                  <a:pt x="61" y="54"/>
                  <a:pt x="59" y="59"/>
                  <a:pt x="57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7" y="70"/>
                  <a:pt x="57" y="71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3"/>
                  <a:pt x="57" y="73"/>
                </a:cubicBezTo>
                <a:cubicBezTo>
                  <a:pt x="57" y="74"/>
                  <a:pt x="57" y="74"/>
                  <a:pt x="57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2" y="79"/>
                  <a:pt x="52" y="79"/>
                  <a:pt x="52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8" y="85"/>
                  <a:pt x="60" y="90"/>
                  <a:pt x="63" y="93"/>
                </a:cubicBezTo>
                <a:cubicBezTo>
                  <a:pt x="67" y="97"/>
                  <a:pt x="72" y="99"/>
                  <a:pt x="78" y="99"/>
                </a:cubicBezTo>
                <a:cubicBezTo>
                  <a:pt x="82" y="99"/>
                  <a:pt x="86" y="98"/>
                  <a:pt x="89" y="96"/>
                </a:cubicBezTo>
                <a:cubicBezTo>
                  <a:pt x="89" y="88"/>
                  <a:pt x="89" y="88"/>
                  <a:pt x="89" y="88"/>
                </a:cubicBezTo>
                <a:cubicBezTo>
                  <a:pt x="87" y="90"/>
                  <a:pt x="86" y="91"/>
                  <a:pt x="84" y="91"/>
                </a:cubicBezTo>
                <a:cubicBezTo>
                  <a:pt x="83" y="92"/>
                  <a:pt x="81" y="93"/>
                  <a:pt x="78" y="93"/>
                </a:cubicBezTo>
                <a:cubicBezTo>
                  <a:pt x="74" y="93"/>
                  <a:pt x="72" y="91"/>
                  <a:pt x="69" y="88"/>
                </a:cubicBezTo>
                <a:cubicBezTo>
                  <a:pt x="67" y="86"/>
                  <a:pt x="66" y="83"/>
                  <a:pt x="66" y="79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74"/>
                  <a:pt x="82" y="74"/>
                  <a:pt x="82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65" y="74"/>
                  <a:pt x="65" y="73"/>
                  <a:pt x="65" y="72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0"/>
                  <a:pt x="65" y="69"/>
                  <a:pt x="65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85" y="64"/>
                  <a:pt x="85" y="64"/>
                  <a:pt x="85" y="64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1"/>
                  <a:pt x="68" y="58"/>
                  <a:pt x="70" y="56"/>
                </a:cubicBezTo>
                <a:cubicBezTo>
                  <a:pt x="72" y="53"/>
                  <a:pt x="74" y="52"/>
                  <a:pt x="78" y="52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6" y="138"/>
                  <a:pt x="7" y="109"/>
                  <a:pt x="7" y="72"/>
                </a:cubicBezTo>
                <a:cubicBezTo>
                  <a:pt x="7" y="36"/>
                  <a:pt x="36" y="7"/>
                  <a:pt x="73" y="7"/>
                </a:cubicBezTo>
                <a:cubicBezTo>
                  <a:pt x="109" y="7"/>
                  <a:pt x="139" y="36"/>
                  <a:pt x="139" y="72"/>
                </a:cubicBezTo>
                <a:cubicBezTo>
                  <a:pt x="139" y="109"/>
                  <a:pt x="109" y="138"/>
                  <a:pt x="73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42"/>
          <p:cNvSpPr/>
          <p:nvPr/>
        </p:nvSpPr>
        <p:spPr>
          <a:xfrm>
            <a:off x="6762758" y="3686450"/>
            <a:ext cx="415637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62" y="71"/>
                </a:moveTo>
                <a:cubicBezTo>
                  <a:pt x="65" y="71"/>
                  <a:pt x="67" y="72"/>
                  <a:pt x="70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69" y="67"/>
                  <a:pt x="66" y="66"/>
                  <a:pt x="63" y="66"/>
                </a:cubicBezTo>
                <a:cubicBezTo>
                  <a:pt x="58" y="66"/>
                  <a:pt x="55" y="67"/>
                  <a:pt x="52" y="70"/>
                </a:cubicBezTo>
                <a:cubicBezTo>
                  <a:pt x="50" y="72"/>
                  <a:pt x="48" y="76"/>
                  <a:pt x="47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43" y="83"/>
                  <a:pt x="43" y="83"/>
                  <a:pt x="43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7" y="84"/>
                  <a:pt x="47" y="84"/>
                </a:cubicBezTo>
                <a:cubicBezTo>
                  <a:pt x="46" y="85"/>
                  <a:pt x="46" y="85"/>
                  <a:pt x="46" y="85"/>
                </a:cubicBezTo>
                <a:cubicBezTo>
                  <a:pt x="46" y="86"/>
                  <a:pt x="46" y="86"/>
                  <a:pt x="47" y="86"/>
                </a:cubicBezTo>
                <a:cubicBezTo>
                  <a:pt x="47" y="87"/>
                  <a:pt x="47" y="87"/>
                  <a:pt x="47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3" y="90"/>
                  <a:pt x="43" y="90"/>
                  <a:pt x="43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5"/>
                  <a:pt x="49" y="98"/>
                  <a:pt x="51" y="101"/>
                </a:cubicBezTo>
                <a:cubicBezTo>
                  <a:pt x="54" y="104"/>
                  <a:pt x="58" y="105"/>
                  <a:pt x="63" y="105"/>
                </a:cubicBezTo>
                <a:cubicBezTo>
                  <a:pt x="66" y="105"/>
                  <a:pt x="68" y="105"/>
                  <a:pt x="71" y="103"/>
                </a:cubicBezTo>
                <a:cubicBezTo>
                  <a:pt x="71" y="97"/>
                  <a:pt x="71" y="97"/>
                  <a:pt x="71" y="97"/>
                </a:cubicBezTo>
                <a:cubicBezTo>
                  <a:pt x="69" y="98"/>
                  <a:pt x="68" y="99"/>
                  <a:pt x="67" y="100"/>
                </a:cubicBezTo>
                <a:cubicBezTo>
                  <a:pt x="66" y="100"/>
                  <a:pt x="64" y="100"/>
                  <a:pt x="63" y="100"/>
                </a:cubicBezTo>
                <a:cubicBezTo>
                  <a:pt x="60" y="100"/>
                  <a:pt x="58" y="99"/>
                  <a:pt x="56" y="97"/>
                </a:cubicBezTo>
                <a:cubicBezTo>
                  <a:pt x="55" y="96"/>
                  <a:pt x="54" y="93"/>
                  <a:pt x="53" y="90"/>
                </a:cubicBezTo>
                <a:cubicBezTo>
                  <a:pt x="64" y="90"/>
                  <a:pt x="64" y="90"/>
                  <a:pt x="64" y="90"/>
                </a:cubicBezTo>
                <a:cubicBezTo>
                  <a:pt x="65" y="87"/>
                  <a:pt x="65" y="87"/>
                  <a:pt x="65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7"/>
                  <a:pt x="53" y="86"/>
                  <a:pt x="53" y="85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0"/>
                  <a:pt x="68" y="80"/>
                  <a:pt x="68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77"/>
                  <a:pt x="55" y="75"/>
                  <a:pt x="56" y="73"/>
                </a:cubicBezTo>
                <a:cubicBezTo>
                  <a:pt x="58" y="72"/>
                  <a:pt x="60" y="71"/>
                  <a:pt x="62" y="71"/>
                </a:cubicBezTo>
                <a:close/>
                <a:moveTo>
                  <a:pt x="85" y="0"/>
                </a:moveTo>
                <a:cubicBezTo>
                  <a:pt x="66" y="0"/>
                  <a:pt x="49" y="9"/>
                  <a:pt x="39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59" y="12"/>
                  <a:pt x="72" y="7"/>
                  <a:pt x="85" y="7"/>
                </a:cubicBezTo>
                <a:cubicBezTo>
                  <a:pt x="115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2" y="106"/>
                </a:cubicBezTo>
                <a:cubicBezTo>
                  <a:pt x="136" y="95"/>
                  <a:pt x="145" y="78"/>
                  <a:pt x="145" y="59"/>
                </a:cubicBezTo>
                <a:cubicBezTo>
                  <a:pt x="145" y="26"/>
                  <a:pt x="118" y="0"/>
                  <a:pt x="85" y="0"/>
                </a:cubicBezTo>
                <a:close/>
                <a:moveTo>
                  <a:pt x="59" y="26"/>
                </a:moveTo>
                <a:cubicBezTo>
                  <a:pt x="26" y="26"/>
                  <a:pt x="0" y="53"/>
                  <a:pt x="0" y="86"/>
                </a:cubicBezTo>
                <a:cubicBezTo>
                  <a:pt x="0" y="118"/>
                  <a:pt x="26" y="145"/>
                  <a:pt x="59" y="145"/>
                </a:cubicBezTo>
                <a:cubicBezTo>
                  <a:pt x="92" y="145"/>
                  <a:pt x="118" y="118"/>
                  <a:pt x="118" y="86"/>
                </a:cubicBezTo>
                <a:cubicBezTo>
                  <a:pt x="118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6" y="115"/>
                  <a:pt x="6" y="86"/>
                </a:cubicBezTo>
                <a:cubicBezTo>
                  <a:pt x="6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42"/>
          <p:cNvSpPr/>
          <p:nvPr/>
        </p:nvSpPr>
        <p:spPr>
          <a:xfrm>
            <a:off x="7809284" y="3686450"/>
            <a:ext cx="414928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85" y="55"/>
                </a:moveTo>
                <a:cubicBezTo>
                  <a:pt x="87" y="46"/>
                  <a:pt x="87" y="46"/>
                  <a:pt x="87" y="46"/>
                </a:cubicBezTo>
                <a:cubicBezTo>
                  <a:pt x="82" y="45"/>
                  <a:pt x="82" y="45"/>
                  <a:pt x="82" y="45"/>
                </a:cubicBezTo>
                <a:cubicBezTo>
                  <a:pt x="80" y="53"/>
                  <a:pt x="80" y="53"/>
                  <a:pt x="80" y="53"/>
                </a:cubicBezTo>
                <a:cubicBezTo>
                  <a:pt x="79" y="53"/>
                  <a:pt x="77" y="53"/>
                  <a:pt x="76" y="52"/>
                </a:cubicBezTo>
                <a:cubicBezTo>
                  <a:pt x="78" y="44"/>
                  <a:pt x="78" y="44"/>
                  <a:pt x="78" y="44"/>
                </a:cubicBezTo>
                <a:cubicBezTo>
                  <a:pt x="73" y="43"/>
                  <a:pt x="73" y="43"/>
                  <a:pt x="73" y="43"/>
                </a:cubicBezTo>
                <a:cubicBezTo>
                  <a:pt x="70" y="51"/>
                  <a:pt x="70" y="51"/>
                  <a:pt x="70" y="51"/>
                </a:cubicBezTo>
                <a:cubicBezTo>
                  <a:pt x="69" y="51"/>
                  <a:pt x="68" y="51"/>
                  <a:pt x="67" y="50"/>
                </a:cubicBezTo>
                <a:cubicBezTo>
                  <a:pt x="67" y="50"/>
                  <a:pt x="67" y="50"/>
                  <a:pt x="67" y="50"/>
                </a:cubicBezTo>
                <a:cubicBezTo>
                  <a:pt x="60" y="49"/>
                  <a:pt x="60" y="49"/>
                  <a:pt x="60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62" y="55"/>
                  <a:pt x="62" y="55"/>
                </a:cubicBezTo>
                <a:cubicBezTo>
                  <a:pt x="64" y="56"/>
                  <a:pt x="65" y="57"/>
                  <a:pt x="65" y="5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3" y="68"/>
                  <a:pt x="63" y="68"/>
                </a:cubicBezTo>
                <a:cubicBezTo>
                  <a:pt x="63" y="68"/>
                  <a:pt x="62" y="68"/>
                  <a:pt x="62" y="68"/>
                </a:cubicBezTo>
                <a:cubicBezTo>
                  <a:pt x="59" y="81"/>
                  <a:pt x="59" y="81"/>
                  <a:pt x="59" y="81"/>
                </a:cubicBezTo>
                <a:cubicBezTo>
                  <a:pt x="58" y="82"/>
                  <a:pt x="58" y="83"/>
                  <a:pt x="56" y="82"/>
                </a:cubicBezTo>
                <a:cubicBezTo>
                  <a:pt x="56" y="82"/>
                  <a:pt x="52" y="81"/>
                  <a:pt x="52" y="81"/>
                </a:cubicBezTo>
                <a:cubicBezTo>
                  <a:pt x="50" y="87"/>
                  <a:pt x="50" y="87"/>
                  <a:pt x="50" y="87"/>
                </a:cubicBezTo>
                <a:cubicBezTo>
                  <a:pt x="57" y="89"/>
                  <a:pt x="57" y="89"/>
                  <a:pt x="57" y="89"/>
                </a:cubicBezTo>
                <a:cubicBezTo>
                  <a:pt x="58" y="89"/>
                  <a:pt x="59" y="90"/>
                  <a:pt x="60" y="90"/>
                </a:cubicBezTo>
                <a:cubicBezTo>
                  <a:pt x="58" y="98"/>
                  <a:pt x="58" y="98"/>
                  <a:pt x="58" y="98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6" y="91"/>
                  <a:pt x="66" y="91"/>
                  <a:pt x="66" y="91"/>
                </a:cubicBezTo>
                <a:cubicBezTo>
                  <a:pt x="67" y="92"/>
                  <a:pt x="69" y="92"/>
                  <a:pt x="70" y="92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5" y="93"/>
                  <a:pt x="75" y="93"/>
                  <a:pt x="75" y="93"/>
                </a:cubicBezTo>
                <a:cubicBezTo>
                  <a:pt x="84" y="95"/>
                  <a:pt x="91" y="94"/>
                  <a:pt x="94" y="87"/>
                </a:cubicBezTo>
                <a:cubicBezTo>
                  <a:pt x="96" y="80"/>
                  <a:pt x="94" y="76"/>
                  <a:pt x="89" y="74"/>
                </a:cubicBezTo>
                <a:cubicBezTo>
                  <a:pt x="93" y="73"/>
                  <a:pt x="95" y="71"/>
                  <a:pt x="96" y="67"/>
                </a:cubicBezTo>
                <a:cubicBezTo>
                  <a:pt x="97" y="60"/>
                  <a:pt x="92" y="57"/>
                  <a:pt x="85" y="55"/>
                </a:cubicBezTo>
                <a:close/>
                <a:moveTo>
                  <a:pt x="84" y="83"/>
                </a:moveTo>
                <a:cubicBezTo>
                  <a:pt x="82" y="89"/>
                  <a:pt x="71" y="86"/>
                  <a:pt x="67" y="85"/>
                </a:cubicBezTo>
                <a:cubicBezTo>
                  <a:pt x="70" y="74"/>
                  <a:pt x="70" y="74"/>
                  <a:pt x="70" y="74"/>
                </a:cubicBezTo>
                <a:cubicBezTo>
                  <a:pt x="74" y="75"/>
                  <a:pt x="85" y="76"/>
                  <a:pt x="84" y="83"/>
                </a:cubicBezTo>
                <a:close/>
                <a:moveTo>
                  <a:pt x="85" y="66"/>
                </a:moveTo>
                <a:cubicBezTo>
                  <a:pt x="84" y="72"/>
                  <a:pt x="75" y="69"/>
                  <a:pt x="72" y="69"/>
                </a:cubicBezTo>
                <a:cubicBezTo>
                  <a:pt x="74" y="58"/>
                  <a:pt x="74" y="58"/>
                  <a:pt x="74" y="58"/>
                </a:cubicBezTo>
                <a:cubicBezTo>
                  <a:pt x="77" y="59"/>
                  <a:pt x="87" y="60"/>
                  <a:pt x="85" y="66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7" y="138"/>
                  <a:pt x="7" y="109"/>
                  <a:pt x="7" y="72"/>
                </a:cubicBezTo>
                <a:cubicBezTo>
                  <a:pt x="7" y="36"/>
                  <a:pt x="37" y="7"/>
                  <a:pt x="73" y="7"/>
                </a:cubicBezTo>
                <a:cubicBezTo>
                  <a:pt x="109" y="7"/>
                  <a:pt x="139" y="36"/>
                  <a:pt x="139" y="72"/>
                </a:cubicBezTo>
                <a:cubicBezTo>
                  <a:pt x="139" y="109"/>
                  <a:pt x="109" y="138"/>
                  <a:pt x="73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42"/>
          <p:cNvSpPr/>
          <p:nvPr/>
        </p:nvSpPr>
        <p:spPr>
          <a:xfrm>
            <a:off x="8807660" y="3669456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67" y="72"/>
                </a:moveTo>
                <a:cubicBezTo>
                  <a:pt x="69" y="65"/>
                  <a:pt x="69" y="65"/>
                  <a:pt x="69" y="65"/>
                </a:cubicBezTo>
                <a:cubicBezTo>
                  <a:pt x="65" y="64"/>
                  <a:pt x="65" y="64"/>
                  <a:pt x="65" y="64"/>
                </a:cubicBezTo>
                <a:cubicBezTo>
                  <a:pt x="63" y="71"/>
                  <a:pt x="63" y="71"/>
                  <a:pt x="63" y="71"/>
                </a:cubicBezTo>
                <a:cubicBezTo>
                  <a:pt x="62" y="70"/>
                  <a:pt x="61" y="70"/>
                  <a:pt x="60" y="70"/>
                </a:cubicBezTo>
                <a:cubicBezTo>
                  <a:pt x="62" y="63"/>
                  <a:pt x="62" y="63"/>
                  <a:pt x="62" y="63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9"/>
                  <a:pt x="56" y="69"/>
                  <a:pt x="56" y="69"/>
                </a:cubicBezTo>
                <a:cubicBezTo>
                  <a:pt x="55" y="69"/>
                  <a:pt x="54" y="69"/>
                  <a:pt x="53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9" y="72"/>
                  <a:pt x="49" y="72"/>
                </a:cubicBezTo>
                <a:cubicBezTo>
                  <a:pt x="51" y="72"/>
                  <a:pt x="51" y="74"/>
                  <a:pt x="51" y="74"/>
                </a:cubicBezTo>
                <a:cubicBezTo>
                  <a:pt x="49" y="82"/>
                  <a:pt x="49" y="82"/>
                  <a:pt x="49" y="82"/>
                </a:cubicBezTo>
                <a:cubicBezTo>
                  <a:pt x="49" y="82"/>
                  <a:pt x="50" y="82"/>
                  <a:pt x="50" y="82"/>
                </a:cubicBezTo>
                <a:cubicBezTo>
                  <a:pt x="50" y="82"/>
                  <a:pt x="49" y="82"/>
                  <a:pt x="49" y="82"/>
                </a:cubicBezTo>
                <a:cubicBezTo>
                  <a:pt x="47" y="92"/>
                  <a:pt x="47" y="92"/>
                  <a:pt x="47" y="92"/>
                </a:cubicBezTo>
                <a:cubicBezTo>
                  <a:pt x="46" y="93"/>
                  <a:pt x="46" y="94"/>
                  <a:pt x="45" y="93"/>
                </a:cubicBezTo>
                <a:cubicBezTo>
                  <a:pt x="45" y="93"/>
                  <a:pt x="42" y="93"/>
                  <a:pt x="42" y="93"/>
                </a:cubicBezTo>
                <a:cubicBezTo>
                  <a:pt x="40" y="97"/>
                  <a:pt x="40" y="97"/>
                  <a:pt x="40" y="97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9"/>
                  <a:pt x="47" y="99"/>
                  <a:pt x="48" y="99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3" y="101"/>
                  <a:pt x="54" y="101"/>
                  <a:pt x="55" y="101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67" y="103"/>
                  <a:pt x="72" y="103"/>
                  <a:pt x="74" y="97"/>
                </a:cubicBezTo>
                <a:cubicBezTo>
                  <a:pt x="76" y="92"/>
                  <a:pt x="74" y="89"/>
                  <a:pt x="70" y="87"/>
                </a:cubicBezTo>
                <a:cubicBezTo>
                  <a:pt x="73" y="86"/>
                  <a:pt x="75" y="85"/>
                  <a:pt x="76" y="81"/>
                </a:cubicBezTo>
                <a:cubicBezTo>
                  <a:pt x="76" y="76"/>
                  <a:pt x="73" y="74"/>
                  <a:pt x="67" y="72"/>
                </a:cubicBezTo>
                <a:close/>
                <a:moveTo>
                  <a:pt x="66" y="94"/>
                </a:moveTo>
                <a:cubicBezTo>
                  <a:pt x="65" y="99"/>
                  <a:pt x="56" y="96"/>
                  <a:pt x="53" y="95"/>
                </a:cubicBezTo>
                <a:cubicBezTo>
                  <a:pt x="56" y="87"/>
                  <a:pt x="56" y="87"/>
                  <a:pt x="56" y="87"/>
                </a:cubicBezTo>
                <a:cubicBezTo>
                  <a:pt x="58" y="87"/>
                  <a:pt x="68" y="89"/>
                  <a:pt x="66" y="94"/>
                </a:cubicBezTo>
                <a:close/>
                <a:moveTo>
                  <a:pt x="67" y="81"/>
                </a:moveTo>
                <a:cubicBezTo>
                  <a:pt x="66" y="85"/>
                  <a:pt x="59" y="83"/>
                  <a:pt x="57" y="83"/>
                </a:cubicBezTo>
                <a:cubicBezTo>
                  <a:pt x="59" y="75"/>
                  <a:pt x="59" y="75"/>
                  <a:pt x="59" y="75"/>
                </a:cubicBezTo>
                <a:cubicBezTo>
                  <a:pt x="61" y="75"/>
                  <a:pt x="69" y="76"/>
                  <a:pt x="67" y="81"/>
                </a:cubicBezTo>
                <a:close/>
                <a:moveTo>
                  <a:pt x="86" y="0"/>
                </a:moveTo>
                <a:cubicBezTo>
                  <a:pt x="67" y="0"/>
                  <a:pt x="50" y="9"/>
                  <a:pt x="39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60" y="12"/>
                  <a:pt x="72" y="7"/>
                  <a:pt x="86" y="7"/>
                </a:cubicBezTo>
                <a:cubicBezTo>
                  <a:pt x="115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2" y="106"/>
                </a:cubicBezTo>
                <a:cubicBezTo>
                  <a:pt x="136" y="95"/>
                  <a:pt x="145" y="78"/>
                  <a:pt x="145" y="59"/>
                </a:cubicBezTo>
                <a:cubicBezTo>
                  <a:pt x="145" y="26"/>
                  <a:pt x="118" y="0"/>
                  <a:pt x="86" y="0"/>
                </a:cubicBezTo>
                <a:close/>
                <a:moveTo>
                  <a:pt x="59" y="26"/>
                </a:moveTo>
                <a:cubicBezTo>
                  <a:pt x="27" y="26"/>
                  <a:pt x="0" y="53"/>
                  <a:pt x="0" y="86"/>
                </a:cubicBezTo>
                <a:cubicBezTo>
                  <a:pt x="0" y="118"/>
                  <a:pt x="27" y="145"/>
                  <a:pt x="59" y="145"/>
                </a:cubicBezTo>
                <a:cubicBezTo>
                  <a:pt x="92" y="145"/>
                  <a:pt x="119" y="118"/>
                  <a:pt x="119" y="86"/>
                </a:cubicBezTo>
                <a:cubicBezTo>
                  <a:pt x="119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7" y="115"/>
                  <a:pt x="7" y="86"/>
                </a:cubicBezTo>
                <a:cubicBezTo>
                  <a:pt x="7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42"/>
          <p:cNvSpPr/>
          <p:nvPr/>
        </p:nvSpPr>
        <p:spPr>
          <a:xfrm>
            <a:off x="9857727" y="3756548"/>
            <a:ext cx="415636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36" y="13"/>
                </a:moveTo>
                <a:cubicBezTo>
                  <a:pt x="29" y="13"/>
                  <a:pt x="29" y="13"/>
                  <a:pt x="29" y="13"/>
                </a:cubicBezTo>
                <a:cubicBezTo>
                  <a:pt x="27" y="13"/>
                  <a:pt x="26" y="14"/>
                  <a:pt x="26" y="16"/>
                </a:cubicBezTo>
                <a:cubicBezTo>
                  <a:pt x="26" y="18"/>
                  <a:pt x="27" y="20"/>
                  <a:pt x="29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8" y="20"/>
                  <a:pt x="39" y="18"/>
                  <a:pt x="39" y="16"/>
                </a:cubicBezTo>
                <a:cubicBezTo>
                  <a:pt x="39" y="14"/>
                  <a:pt x="38" y="13"/>
                  <a:pt x="36" y="13"/>
                </a:cubicBezTo>
                <a:close/>
                <a:moveTo>
                  <a:pt x="115" y="59"/>
                </a:moveTo>
                <a:cubicBezTo>
                  <a:pt x="108" y="59"/>
                  <a:pt x="108" y="59"/>
                  <a:pt x="108" y="59"/>
                </a:cubicBezTo>
                <a:cubicBezTo>
                  <a:pt x="106" y="59"/>
                  <a:pt x="105" y="61"/>
                  <a:pt x="105" y="62"/>
                </a:cubicBezTo>
                <a:cubicBezTo>
                  <a:pt x="105" y="64"/>
                  <a:pt x="106" y="66"/>
                  <a:pt x="108" y="66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7" y="66"/>
                  <a:pt x="118" y="64"/>
                  <a:pt x="118" y="62"/>
                </a:cubicBezTo>
                <a:cubicBezTo>
                  <a:pt x="118" y="61"/>
                  <a:pt x="117" y="59"/>
                  <a:pt x="115" y="59"/>
                </a:cubicBezTo>
                <a:close/>
                <a:moveTo>
                  <a:pt x="13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3" y="79"/>
                  <a:pt x="6" y="79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42" y="79"/>
                  <a:pt x="145" y="76"/>
                  <a:pt x="145" y="72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0" y="6"/>
                </a:moveTo>
                <a:cubicBezTo>
                  <a:pt x="11" y="6"/>
                  <a:pt x="13" y="8"/>
                  <a:pt x="13" y="10"/>
                </a:cubicBezTo>
                <a:cubicBezTo>
                  <a:pt x="13" y="12"/>
                  <a:pt x="11" y="13"/>
                  <a:pt x="10" y="13"/>
                </a:cubicBezTo>
                <a:cubicBezTo>
                  <a:pt x="8" y="13"/>
                  <a:pt x="6" y="12"/>
                  <a:pt x="6" y="10"/>
                </a:cubicBezTo>
                <a:cubicBezTo>
                  <a:pt x="6" y="8"/>
                  <a:pt x="8" y="6"/>
                  <a:pt x="10" y="6"/>
                </a:cubicBezTo>
                <a:close/>
                <a:moveTo>
                  <a:pt x="10" y="72"/>
                </a:moveTo>
                <a:cubicBezTo>
                  <a:pt x="8" y="72"/>
                  <a:pt x="6" y="71"/>
                  <a:pt x="6" y="69"/>
                </a:cubicBezTo>
                <a:cubicBezTo>
                  <a:pt x="6" y="67"/>
                  <a:pt x="8" y="66"/>
                  <a:pt x="10" y="66"/>
                </a:cubicBezTo>
                <a:cubicBezTo>
                  <a:pt x="11" y="66"/>
                  <a:pt x="13" y="67"/>
                  <a:pt x="13" y="69"/>
                </a:cubicBezTo>
                <a:cubicBezTo>
                  <a:pt x="13" y="71"/>
                  <a:pt x="11" y="72"/>
                  <a:pt x="10" y="72"/>
                </a:cubicBezTo>
                <a:close/>
                <a:moveTo>
                  <a:pt x="135" y="72"/>
                </a:moveTo>
                <a:cubicBezTo>
                  <a:pt x="133" y="72"/>
                  <a:pt x="131" y="71"/>
                  <a:pt x="131" y="69"/>
                </a:cubicBezTo>
                <a:cubicBezTo>
                  <a:pt x="131" y="67"/>
                  <a:pt x="133" y="66"/>
                  <a:pt x="135" y="66"/>
                </a:cubicBezTo>
                <a:cubicBezTo>
                  <a:pt x="136" y="66"/>
                  <a:pt x="138" y="67"/>
                  <a:pt x="138" y="69"/>
                </a:cubicBezTo>
                <a:cubicBezTo>
                  <a:pt x="138" y="71"/>
                  <a:pt x="136" y="72"/>
                  <a:pt x="135" y="72"/>
                </a:cubicBezTo>
                <a:close/>
                <a:moveTo>
                  <a:pt x="138" y="60"/>
                </a:moveTo>
                <a:cubicBezTo>
                  <a:pt x="137" y="59"/>
                  <a:pt x="136" y="59"/>
                  <a:pt x="135" y="59"/>
                </a:cubicBezTo>
                <a:cubicBezTo>
                  <a:pt x="129" y="59"/>
                  <a:pt x="125" y="64"/>
                  <a:pt x="125" y="69"/>
                </a:cubicBezTo>
                <a:cubicBezTo>
                  <a:pt x="125" y="70"/>
                  <a:pt x="125" y="71"/>
                  <a:pt x="125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1"/>
                  <a:pt x="19" y="70"/>
                  <a:pt x="19" y="69"/>
                </a:cubicBezTo>
                <a:cubicBezTo>
                  <a:pt x="19" y="64"/>
                  <a:pt x="15" y="59"/>
                  <a:pt x="10" y="59"/>
                </a:cubicBezTo>
                <a:cubicBezTo>
                  <a:pt x="8" y="59"/>
                  <a:pt x="7" y="59"/>
                  <a:pt x="6" y="60"/>
                </a:cubicBezTo>
                <a:cubicBezTo>
                  <a:pt x="6" y="19"/>
                  <a:pt x="6" y="19"/>
                  <a:pt x="6" y="19"/>
                </a:cubicBezTo>
                <a:cubicBezTo>
                  <a:pt x="7" y="19"/>
                  <a:pt x="8" y="20"/>
                  <a:pt x="10" y="20"/>
                </a:cubicBezTo>
                <a:cubicBezTo>
                  <a:pt x="15" y="20"/>
                  <a:pt x="19" y="15"/>
                  <a:pt x="19" y="10"/>
                </a:cubicBezTo>
                <a:cubicBezTo>
                  <a:pt x="19" y="9"/>
                  <a:pt x="19" y="7"/>
                  <a:pt x="19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5" y="7"/>
                  <a:pt x="125" y="9"/>
                  <a:pt x="125" y="10"/>
                </a:cubicBezTo>
                <a:cubicBezTo>
                  <a:pt x="125" y="15"/>
                  <a:pt x="129" y="20"/>
                  <a:pt x="135" y="20"/>
                </a:cubicBezTo>
                <a:cubicBezTo>
                  <a:pt x="136" y="20"/>
                  <a:pt x="137" y="19"/>
                  <a:pt x="138" y="19"/>
                </a:cubicBezTo>
                <a:lnTo>
                  <a:pt x="138" y="60"/>
                </a:lnTo>
                <a:close/>
                <a:moveTo>
                  <a:pt x="135" y="13"/>
                </a:moveTo>
                <a:cubicBezTo>
                  <a:pt x="133" y="13"/>
                  <a:pt x="131" y="12"/>
                  <a:pt x="131" y="10"/>
                </a:cubicBezTo>
                <a:cubicBezTo>
                  <a:pt x="131" y="8"/>
                  <a:pt x="133" y="6"/>
                  <a:pt x="135" y="6"/>
                </a:cubicBezTo>
                <a:cubicBezTo>
                  <a:pt x="136" y="6"/>
                  <a:pt x="138" y="8"/>
                  <a:pt x="138" y="10"/>
                </a:cubicBezTo>
                <a:cubicBezTo>
                  <a:pt x="138" y="12"/>
                  <a:pt x="136" y="13"/>
                  <a:pt x="135" y="13"/>
                </a:cubicBezTo>
                <a:close/>
                <a:moveTo>
                  <a:pt x="72" y="13"/>
                </a:moveTo>
                <a:cubicBezTo>
                  <a:pt x="58" y="13"/>
                  <a:pt x="46" y="25"/>
                  <a:pt x="46" y="39"/>
                </a:cubicBezTo>
                <a:cubicBezTo>
                  <a:pt x="46" y="54"/>
                  <a:pt x="58" y="66"/>
                  <a:pt x="72" y="66"/>
                </a:cubicBezTo>
                <a:cubicBezTo>
                  <a:pt x="87" y="66"/>
                  <a:pt x="98" y="54"/>
                  <a:pt x="98" y="39"/>
                </a:cubicBezTo>
                <a:cubicBezTo>
                  <a:pt x="98" y="25"/>
                  <a:pt x="87" y="13"/>
                  <a:pt x="72" y="13"/>
                </a:cubicBezTo>
                <a:close/>
                <a:moveTo>
                  <a:pt x="83" y="50"/>
                </a:moveTo>
                <a:cubicBezTo>
                  <a:pt x="82" y="52"/>
                  <a:pt x="81" y="53"/>
                  <a:pt x="80" y="53"/>
                </a:cubicBezTo>
                <a:cubicBezTo>
                  <a:pt x="80" y="54"/>
                  <a:pt x="78" y="55"/>
                  <a:pt x="77" y="55"/>
                </a:cubicBezTo>
                <a:cubicBezTo>
                  <a:pt x="76" y="56"/>
                  <a:pt x="75" y="56"/>
                  <a:pt x="73" y="56"/>
                </a:cubicBezTo>
                <a:cubicBezTo>
                  <a:pt x="73" y="59"/>
                  <a:pt x="73" y="59"/>
                  <a:pt x="73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6"/>
                  <a:pt x="71" y="56"/>
                  <a:pt x="71" y="56"/>
                </a:cubicBezTo>
                <a:cubicBezTo>
                  <a:pt x="69" y="56"/>
                  <a:pt x="68" y="56"/>
                  <a:pt x="67" y="55"/>
                </a:cubicBezTo>
                <a:cubicBezTo>
                  <a:pt x="65" y="55"/>
                  <a:pt x="64" y="54"/>
                  <a:pt x="63" y="53"/>
                </a:cubicBezTo>
                <a:cubicBezTo>
                  <a:pt x="62" y="52"/>
                  <a:pt x="62" y="51"/>
                  <a:pt x="61" y="50"/>
                </a:cubicBezTo>
                <a:cubicBezTo>
                  <a:pt x="61" y="49"/>
                  <a:pt x="60" y="47"/>
                  <a:pt x="60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8"/>
                  <a:pt x="66" y="49"/>
                  <a:pt x="67" y="50"/>
                </a:cubicBezTo>
                <a:cubicBezTo>
                  <a:pt x="68" y="51"/>
                  <a:pt x="69" y="52"/>
                  <a:pt x="71" y="52"/>
                </a:cubicBezTo>
                <a:cubicBezTo>
                  <a:pt x="71" y="41"/>
                  <a:pt x="71" y="41"/>
                  <a:pt x="71" y="41"/>
                </a:cubicBezTo>
                <a:cubicBezTo>
                  <a:pt x="70" y="41"/>
                  <a:pt x="69" y="40"/>
                  <a:pt x="68" y="40"/>
                </a:cubicBezTo>
                <a:cubicBezTo>
                  <a:pt x="66" y="40"/>
                  <a:pt x="65" y="39"/>
                  <a:pt x="64" y="38"/>
                </a:cubicBezTo>
                <a:cubicBezTo>
                  <a:pt x="63" y="37"/>
                  <a:pt x="63" y="37"/>
                  <a:pt x="62" y="35"/>
                </a:cubicBezTo>
                <a:cubicBezTo>
                  <a:pt x="61" y="34"/>
                  <a:pt x="61" y="33"/>
                  <a:pt x="61" y="31"/>
                </a:cubicBezTo>
                <a:cubicBezTo>
                  <a:pt x="61" y="30"/>
                  <a:pt x="61" y="29"/>
                  <a:pt x="62" y="28"/>
                </a:cubicBezTo>
                <a:cubicBezTo>
                  <a:pt x="62" y="26"/>
                  <a:pt x="63" y="26"/>
                  <a:pt x="64" y="25"/>
                </a:cubicBezTo>
                <a:cubicBezTo>
                  <a:pt x="65" y="24"/>
                  <a:pt x="66" y="24"/>
                  <a:pt x="67" y="23"/>
                </a:cubicBezTo>
                <a:cubicBezTo>
                  <a:pt x="69" y="23"/>
                  <a:pt x="69" y="23"/>
                  <a:pt x="71" y="23"/>
                </a:cubicBezTo>
                <a:cubicBezTo>
                  <a:pt x="71" y="20"/>
                  <a:pt x="71" y="20"/>
                  <a:pt x="71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3"/>
                  <a:pt x="73" y="23"/>
                  <a:pt x="73" y="23"/>
                </a:cubicBezTo>
                <a:cubicBezTo>
                  <a:pt x="75" y="23"/>
                  <a:pt x="76" y="23"/>
                  <a:pt x="77" y="23"/>
                </a:cubicBezTo>
                <a:cubicBezTo>
                  <a:pt x="78" y="23"/>
                  <a:pt x="79" y="24"/>
                  <a:pt x="80" y="25"/>
                </a:cubicBezTo>
                <a:cubicBezTo>
                  <a:pt x="81" y="25"/>
                  <a:pt x="81" y="26"/>
                  <a:pt x="82" y="27"/>
                </a:cubicBezTo>
                <a:cubicBezTo>
                  <a:pt x="82" y="29"/>
                  <a:pt x="83" y="30"/>
                  <a:pt x="83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0"/>
                  <a:pt x="77" y="29"/>
                  <a:pt x="77" y="28"/>
                </a:cubicBezTo>
                <a:cubicBezTo>
                  <a:pt x="76" y="27"/>
                  <a:pt x="75" y="27"/>
                  <a:pt x="73" y="27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6"/>
                  <a:pt x="76" y="37"/>
                  <a:pt x="77" y="37"/>
                </a:cubicBezTo>
                <a:cubicBezTo>
                  <a:pt x="78" y="38"/>
                  <a:pt x="79" y="38"/>
                  <a:pt x="80" y="39"/>
                </a:cubicBezTo>
                <a:cubicBezTo>
                  <a:pt x="81" y="40"/>
                  <a:pt x="82" y="41"/>
                  <a:pt x="83" y="42"/>
                </a:cubicBezTo>
                <a:cubicBezTo>
                  <a:pt x="83" y="43"/>
                  <a:pt x="84" y="44"/>
                  <a:pt x="84" y="46"/>
                </a:cubicBezTo>
                <a:cubicBezTo>
                  <a:pt x="84" y="48"/>
                  <a:pt x="83" y="49"/>
                  <a:pt x="83" y="50"/>
                </a:cubicBezTo>
                <a:close/>
                <a:moveTo>
                  <a:pt x="66" y="31"/>
                </a:moveTo>
                <a:cubicBezTo>
                  <a:pt x="66" y="32"/>
                  <a:pt x="66" y="32"/>
                  <a:pt x="67" y="33"/>
                </a:cubicBezTo>
                <a:cubicBezTo>
                  <a:pt x="67" y="33"/>
                  <a:pt x="67" y="34"/>
                  <a:pt x="68" y="34"/>
                </a:cubicBezTo>
                <a:cubicBezTo>
                  <a:pt x="68" y="34"/>
                  <a:pt x="69" y="35"/>
                  <a:pt x="69" y="35"/>
                </a:cubicBezTo>
                <a:cubicBezTo>
                  <a:pt x="70" y="35"/>
                  <a:pt x="70" y="35"/>
                  <a:pt x="71" y="36"/>
                </a:cubicBezTo>
                <a:cubicBezTo>
                  <a:pt x="71" y="27"/>
                  <a:pt x="71" y="27"/>
                  <a:pt x="71" y="27"/>
                </a:cubicBezTo>
                <a:cubicBezTo>
                  <a:pt x="69" y="27"/>
                  <a:pt x="68" y="27"/>
                  <a:pt x="67" y="28"/>
                </a:cubicBezTo>
                <a:cubicBezTo>
                  <a:pt x="67" y="28"/>
                  <a:pt x="66" y="29"/>
                  <a:pt x="66" y="31"/>
                </a:cubicBezTo>
                <a:close/>
                <a:moveTo>
                  <a:pt x="77" y="43"/>
                </a:moveTo>
                <a:cubicBezTo>
                  <a:pt x="76" y="43"/>
                  <a:pt x="76" y="42"/>
                  <a:pt x="75" y="42"/>
                </a:cubicBezTo>
                <a:cubicBezTo>
                  <a:pt x="74" y="42"/>
                  <a:pt x="74" y="42"/>
                  <a:pt x="73" y="42"/>
                </a:cubicBezTo>
                <a:cubicBezTo>
                  <a:pt x="73" y="52"/>
                  <a:pt x="73" y="52"/>
                  <a:pt x="73" y="52"/>
                </a:cubicBezTo>
                <a:cubicBezTo>
                  <a:pt x="75" y="52"/>
                  <a:pt x="76" y="51"/>
                  <a:pt x="77" y="51"/>
                </a:cubicBezTo>
                <a:cubicBezTo>
                  <a:pt x="78" y="50"/>
                  <a:pt x="78" y="48"/>
                  <a:pt x="78" y="47"/>
                </a:cubicBezTo>
                <a:cubicBezTo>
                  <a:pt x="78" y="46"/>
                  <a:pt x="78" y="45"/>
                  <a:pt x="78" y="45"/>
                </a:cubicBezTo>
                <a:cubicBezTo>
                  <a:pt x="78" y="44"/>
                  <a:pt x="77" y="44"/>
                  <a:pt x="77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42"/>
          <p:cNvSpPr/>
          <p:nvPr/>
        </p:nvSpPr>
        <p:spPr>
          <a:xfrm>
            <a:off x="10904252" y="3719021"/>
            <a:ext cx="416344" cy="300929"/>
          </a:xfrm>
          <a:custGeom>
            <a:avLst/>
            <a:gdLst/>
            <a:ahLst/>
            <a:cxnLst/>
            <a:rect l="l" t="t" r="r" b="b"/>
            <a:pathLst>
              <a:path w="145" h="105" extrusionOk="0">
                <a:moveTo>
                  <a:pt x="30" y="6"/>
                </a:moveTo>
                <a:cubicBezTo>
                  <a:pt x="115" y="6"/>
                  <a:pt x="115" y="6"/>
                  <a:pt x="115" y="6"/>
                </a:cubicBezTo>
                <a:cubicBezTo>
                  <a:pt x="117" y="6"/>
                  <a:pt x="119" y="5"/>
                  <a:pt x="119" y="3"/>
                </a:cubicBezTo>
                <a:cubicBezTo>
                  <a:pt x="119" y="1"/>
                  <a:pt x="117" y="0"/>
                  <a:pt x="1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5"/>
                  <a:pt x="28" y="6"/>
                  <a:pt x="30" y="6"/>
                </a:cubicBezTo>
                <a:close/>
                <a:moveTo>
                  <a:pt x="36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8" y="39"/>
                  <a:pt x="27" y="41"/>
                  <a:pt x="27" y="42"/>
                </a:cubicBezTo>
                <a:cubicBezTo>
                  <a:pt x="27" y="44"/>
                  <a:pt x="28" y="46"/>
                  <a:pt x="30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40" y="44"/>
                  <a:pt x="40" y="42"/>
                </a:cubicBezTo>
                <a:cubicBezTo>
                  <a:pt x="40" y="41"/>
                  <a:pt x="38" y="39"/>
                  <a:pt x="36" y="39"/>
                </a:cubicBezTo>
                <a:close/>
                <a:moveTo>
                  <a:pt x="17" y="19"/>
                </a:moveTo>
                <a:cubicBezTo>
                  <a:pt x="129" y="19"/>
                  <a:pt x="129" y="19"/>
                  <a:pt x="129" y="19"/>
                </a:cubicBezTo>
                <a:cubicBezTo>
                  <a:pt x="130" y="19"/>
                  <a:pt x="132" y="18"/>
                  <a:pt x="132" y="16"/>
                </a:cubicBezTo>
                <a:cubicBezTo>
                  <a:pt x="132" y="14"/>
                  <a:pt x="130" y="13"/>
                  <a:pt x="129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3"/>
                  <a:pt x="13" y="14"/>
                  <a:pt x="13" y="16"/>
                </a:cubicBezTo>
                <a:cubicBezTo>
                  <a:pt x="13" y="18"/>
                  <a:pt x="15" y="19"/>
                  <a:pt x="17" y="19"/>
                </a:cubicBezTo>
                <a:close/>
                <a:moveTo>
                  <a:pt x="115" y="85"/>
                </a:moveTo>
                <a:cubicBezTo>
                  <a:pt x="109" y="85"/>
                  <a:pt x="109" y="85"/>
                  <a:pt x="109" y="85"/>
                </a:cubicBezTo>
                <a:cubicBezTo>
                  <a:pt x="107" y="85"/>
                  <a:pt x="106" y="87"/>
                  <a:pt x="106" y="89"/>
                </a:cubicBezTo>
                <a:cubicBezTo>
                  <a:pt x="106" y="90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9" y="90"/>
                  <a:pt x="119" y="89"/>
                </a:cubicBezTo>
                <a:cubicBezTo>
                  <a:pt x="119" y="87"/>
                  <a:pt x="117" y="85"/>
                  <a:pt x="115" y="85"/>
                </a:cubicBezTo>
                <a:close/>
                <a:moveTo>
                  <a:pt x="139" y="26"/>
                </a:moveTo>
                <a:cubicBezTo>
                  <a:pt x="7" y="26"/>
                  <a:pt x="7" y="26"/>
                  <a:pt x="7" y="26"/>
                </a:cubicBezTo>
                <a:cubicBezTo>
                  <a:pt x="3" y="26"/>
                  <a:pt x="0" y="29"/>
                  <a:pt x="0" y="33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2"/>
                  <a:pt x="3" y="105"/>
                  <a:pt x="7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42" y="105"/>
                  <a:pt x="145" y="102"/>
                  <a:pt x="145" y="98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29"/>
                  <a:pt x="142" y="26"/>
                  <a:pt x="139" y="26"/>
                </a:cubicBezTo>
                <a:close/>
                <a:moveTo>
                  <a:pt x="10" y="33"/>
                </a:moveTo>
                <a:cubicBezTo>
                  <a:pt x="12" y="33"/>
                  <a:pt x="13" y="34"/>
                  <a:pt x="13" y="36"/>
                </a:cubicBezTo>
                <a:cubicBezTo>
                  <a:pt x="13" y="38"/>
                  <a:pt x="12" y="39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3"/>
                </a:cubicBezTo>
                <a:close/>
                <a:moveTo>
                  <a:pt x="10" y="98"/>
                </a:moveTo>
                <a:cubicBezTo>
                  <a:pt x="8" y="98"/>
                  <a:pt x="7" y="97"/>
                  <a:pt x="7" y="95"/>
                </a:cubicBezTo>
                <a:cubicBezTo>
                  <a:pt x="7" y="93"/>
                  <a:pt x="8" y="92"/>
                  <a:pt x="10" y="92"/>
                </a:cubicBezTo>
                <a:cubicBezTo>
                  <a:pt x="12" y="92"/>
                  <a:pt x="13" y="93"/>
                  <a:pt x="13" y="95"/>
                </a:cubicBezTo>
                <a:cubicBezTo>
                  <a:pt x="13" y="97"/>
                  <a:pt x="12" y="98"/>
                  <a:pt x="10" y="98"/>
                </a:cubicBezTo>
                <a:close/>
                <a:moveTo>
                  <a:pt x="135" y="98"/>
                </a:moveTo>
                <a:cubicBezTo>
                  <a:pt x="133" y="98"/>
                  <a:pt x="132" y="97"/>
                  <a:pt x="132" y="95"/>
                </a:cubicBezTo>
                <a:cubicBezTo>
                  <a:pt x="132" y="93"/>
                  <a:pt x="133" y="92"/>
                  <a:pt x="135" y="92"/>
                </a:cubicBezTo>
                <a:cubicBezTo>
                  <a:pt x="137" y="92"/>
                  <a:pt x="139" y="93"/>
                  <a:pt x="139" y="95"/>
                </a:cubicBezTo>
                <a:cubicBezTo>
                  <a:pt x="139" y="97"/>
                  <a:pt x="137" y="98"/>
                  <a:pt x="135" y="98"/>
                </a:cubicBezTo>
                <a:close/>
                <a:moveTo>
                  <a:pt x="139" y="86"/>
                </a:moveTo>
                <a:cubicBezTo>
                  <a:pt x="138" y="86"/>
                  <a:pt x="136" y="85"/>
                  <a:pt x="135" y="85"/>
                </a:cubicBezTo>
                <a:cubicBezTo>
                  <a:pt x="130" y="85"/>
                  <a:pt x="125" y="90"/>
                  <a:pt x="125" y="95"/>
                </a:cubicBezTo>
                <a:cubicBezTo>
                  <a:pt x="125" y="96"/>
                  <a:pt x="126" y="97"/>
                  <a:pt x="126" y="98"/>
                </a:cubicBezTo>
                <a:cubicBezTo>
                  <a:pt x="19" y="98"/>
                  <a:pt x="19" y="98"/>
                  <a:pt x="19" y="98"/>
                </a:cubicBezTo>
                <a:cubicBezTo>
                  <a:pt x="20" y="97"/>
                  <a:pt x="20" y="96"/>
                  <a:pt x="20" y="95"/>
                </a:cubicBezTo>
                <a:cubicBezTo>
                  <a:pt x="20" y="90"/>
                  <a:pt x="16" y="85"/>
                  <a:pt x="10" y="85"/>
                </a:cubicBezTo>
                <a:cubicBezTo>
                  <a:pt x="9" y="85"/>
                  <a:pt x="8" y="86"/>
                  <a:pt x="7" y="86"/>
                </a:cubicBezTo>
                <a:cubicBezTo>
                  <a:pt x="7" y="45"/>
                  <a:pt x="7" y="45"/>
                  <a:pt x="7" y="45"/>
                </a:cubicBezTo>
                <a:cubicBezTo>
                  <a:pt x="8" y="46"/>
                  <a:pt x="9" y="46"/>
                  <a:pt x="10" y="46"/>
                </a:cubicBezTo>
                <a:cubicBezTo>
                  <a:pt x="16" y="46"/>
                  <a:pt x="20" y="41"/>
                  <a:pt x="20" y="36"/>
                </a:cubicBezTo>
                <a:cubicBezTo>
                  <a:pt x="20" y="35"/>
                  <a:pt x="20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6" y="34"/>
                  <a:pt x="125" y="35"/>
                  <a:pt x="125" y="36"/>
                </a:cubicBezTo>
                <a:cubicBezTo>
                  <a:pt x="125" y="41"/>
                  <a:pt x="130" y="46"/>
                  <a:pt x="135" y="46"/>
                </a:cubicBezTo>
                <a:cubicBezTo>
                  <a:pt x="136" y="46"/>
                  <a:pt x="138" y="46"/>
                  <a:pt x="139" y="45"/>
                </a:cubicBezTo>
                <a:lnTo>
                  <a:pt x="139" y="86"/>
                </a:lnTo>
                <a:close/>
                <a:moveTo>
                  <a:pt x="135" y="39"/>
                </a:moveTo>
                <a:cubicBezTo>
                  <a:pt x="133" y="39"/>
                  <a:pt x="132" y="38"/>
                  <a:pt x="132" y="36"/>
                </a:cubicBezTo>
                <a:cubicBezTo>
                  <a:pt x="132" y="34"/>
                  <a:pt x="133" y="33"/>
                  <a:pt x="135" y="33"/>
                </a:cubicBezTo>
                <a:cubicBezTo>
                  <a:pt x="137" y="33"/>
                  <a:pt x="139" y="34"/>
                  <a:pt x="139" y="36"/>
                </a:cubicBezTo>
                <a:cubicBezTo>
                  <a:pt x="139" y="38"/>
                  <a:pt x="137" y="39"/>
                  <a:pt x="135" y="39"/>
                </a:cubicBezTo>
                <a:close/>
                <a:moveTo>
                  <a:pt x="73" y="39"/>
                </a:moveTo>
                <a:cubicBezTo>
                  <a:pt x="58" y="39"/>
                  <a:pt x="46" y="51"/>
                  <a:pt x="46" y="66"/>
                </a:cubicBezTo>
                <a:cubicBezTo>
                  <a:pt x="46" y="80"/>
                  <a:pt x="58" y="92"/>
                  <a:pt x="73" y="92"/>
                </a:cubicBezTo>
                <a:cubicBezTo>
                  <a:pt x="87" y="92"/>
                  <a:pt x="99" y="80"/>
                  <a:pt x="99" y="66"/>
                </a:cubicBezTo>
                <a:cubicBezTo>
                  <a:pt x="99" y="51"/>
                  <a:pt x="87" y="39"/>
                  <a:pt x="73" y="39"/>
                </a:cubicBezTo>
                <a:close/>
                <a:moveTo>
                  <a:pt x="83" y="77"/>
                </a:moveTo>
                <a:cubicBezTo>
                  <a:pt x="83" y="78"/>
                  <a:pt x="82" y="79"/>
                  <a:pt x="81" y="80"/>
                </a:cubicBezTo>
                <a:cubicBezTo>
                  <a:pt x="80" y="80"/>
                  <a:pt x="79" y="81"/>
                  <a:pt x="78" y="81"/>
                </a:cubicBezTo>
                <a:cubicBezTo>
                  <a:pt x="76" y="82"/>
                  <a:pt x="76" y="82"/>
                  <a:pt x="74" y="82"/>
                </a:cubicBezTo>
                <a:cubicBezTo>
                  <a:pt x="74" y="85"/>
                  <a:pt x="74" y="85"/>
                  <a:pt x="74" y="85"/>
                </a:cubicBezTo>
                <a:cubicBezTo>
                  <a:pt x="71" y="85"/>
                  <a:pt x="71" y="85"/>
                  <a:pt x="71" y="85"/>
                </a:cubicBezTo>
                <a:cubicBezTo>
                  <a:pt x="71" y="82"/>
                  <a:pt x="71" y="82"/>
                  <a:pt x="71" y="82"/>
                </a:cubicBezTo>
                <a:cubicBezTo>
                  <a:pt x="70" y="82"/>
                  <a:pt x="69" y="82"/>
                  <a:pt x="67" y="81"/>
                </a:cubicBezTo>
                <a:cubicBezTo>
                  <a:pt x="66" y="81"/>
                  <a:pt x="65" y="80"/>
                  <a:pt x="64" y="79"/>
                </a:cubicBezTo>
                <a:cubicBezTo>
                  <a:pt x="63" y="79"/>
                  <a:pt x="62" y="77"/>
                  <a:pt x="62" y="76"/>
                </a:cubicBezTo>
                <a:cubicBezTo>
                  <a:pt x="61" y="75"/>
                  <a:pt x="61" y="73"/>
                  <a:pt x="61" y="72"/>
                </a:cubicBezTo>
                <a:cubicBezTo>
                  <a:pt x="66" y="72"/>
                  <a:pt x="66" y="72"/>
                  <a:pt x="66" y="72"/>
                </a:cubicBezTo>
                <a:cubicBezTo>
                  <a:pt x="66" y="74"/>
                  <a:pt x="66" y="75"/>
                  <a:pt x="67" y="76"/>
                </a:cubicBezTo>
                <a:cubicBezTo>
                  <a:pt x="68" y="78"/>
                  <a:pt x="69" y="78"/>
                  <a:pt x="71" y="78"/>
                </a:cubicBezTo>
                <a:cubicBezTo>
                  <a:pt x="71" y="67"/>
                  <a:pt x="71" y="67"/>
                  <a:pt x="71" y="67"/>
                </a:cubicBezTo>
                <a:cubicBezTo>
                  <a:pt x="70" y="67"/>
                  <a:pt x="69" y="67"/>
                  <a:pt x="68" y="66"/>
                </a:cubicBezTo>
                <a:cubicBezTo>
                  <a:pt x="67" y="66"/>
                  <a:pt x="66" y="65"/>
                  <a:pt x="65" y="64"/>
                </a:cubicBezTo>
                <a:cubicBezTo>
                  <a:pt x="64" y="64"/>
                  <a:pt x="63" y="63"/>
                  <a:pt x="63" y="62"/>
                </a:cubicBezTo>
                <a:cubicBezTo>
                  <a:pt x="62" y="61"/>
                  <a:pt x="62" y="59"/>
                  <a:pt x="62" y="58"/>
                </a:cubicBezTo>
                <a:cubicBezTo>
                  <a:pt x="62" y="56"/>
                  <a:pt x="62" y="55"/>
                  <a:pt x="63" y="54"/>
                </a:cubicBezTo>
                <a:cubicBezTo>
                  <a:pt x="63" y="53"/>
                  <a:pt x="64" y="52"/>
                  <a:pt x="65" y="51"/>
                </a:cubicBezTo>
                <a:cubicBezTo>
                  <a:pt x="66" y="50"/>
                  <a:pt x="67" y="50"/>
                  <a:pt x="68" y="49"/>
                </a:cubicBezTo>
                <a:cubicBezTo>
                  <a:pt x="69" y="49"/>
                  <a:pt x="70" y="49"/>
                  <a:pt x="71" y="49"/>
                </a:cubicBezTo>
                <a:cubicBezTo>
                  <a:pt x="71" y="46"/>
                  <a:pt x="71" y="46"/>
                  <a:pt x="71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49"/>
                  <a:pt x="77" y="49"/>
                </a:cubicBezTo>
                <a:cubicBezTo>
                  <a:pt x="79" y="50"/>
                  <a:pt x="80" y="50"/>
                  <a:pt x="80" y="51"/>
                </a:cubicBezTo>
                <a:cubicBezTo>
                  <a:pt x="81" y="52"/>
                  <a:pt x="82" y="53"/>
                  <a:pt x="83" y="54"/>
                </a:cubicBezTo>
                <a:cubicBezTo>
                  <a:pt x="83" y="55"/>
                  <a:pt x="83" y="56"/>
                  <a:pt x="83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6"/>
                  <a:pt x="78" y="55"/>
                  <a:pt x="77" y="54"/>
                </a:cubicBezTo>
                <a:cubicBezTo>
                  <a:pt x="76" y="53"/>
                  <a:pt x="76" y="53"/>
                  <a:pt x="74" y="53"/>
                </a:cubicBezTo>
                <a:cubicBezTo>
                  <a:pt x="74" y="62"/>
                  <a:pt x="74" y="62"/>
                  <a:pt x="74" y="62"/>
                </a:cubicBezTo>
                <a:cubicBezTo>
                  <a:pt x="75" y="63"/>
                  <a:pt x="76" y="63"/>
                  <a:pt x="78" y="63"/>
                </a:cubicBezTo>
                <a:cubicBezTo>
                  <a:pt x="79" y="64"/>
                  <a:pt x="80" y="65"/>
                  <a:pt x="81" y="65"/>
                </a:cubicBezTo>
                <a:cubicBezTo>
                  <a:pt x="82" y="66"/>
                  <a:pt x="83" y="67"/>
                  <a:pt x="83" y="68"/>
                </a:cubicBezTo>
                <a:cubicBezTo>
                  <a:pt x="84" y="69"/>
                  <a:pt x="84" y="71"/>
                  <a:pt x="84" y="72"/>
                </a:cubicBezTo>
                <a:cubicBezTo>
                  <a:pt x="84" y="74"/>
                  <a:pt x="84" y="75"/>
                  <a:pt x="83" y="77"/>
                </a:cubicBezTo>
                <a:close/>
                <a:moveTo>
                  <a:pt x="77" y="69"/>
                </a:moveTo>
                <a:cubicBezTo>
                  <a:pt x="77" y="69"/>
                  <a:pt x="76" y="69"/>
                  <a:pt x="76" y="68"/>
                </a:cubicBezTo>
                <a:cubicBezTo>
                  <a:pt x="75" y="68"/>
                  <a:pt x="75" y="68"/>
                  <a:pt x="74" y="68"/>
                </a:cubicBezTo>
                <a:cubicBezTo>
                  <a:pt x="74" y="78"/>
                  <a:pt x="74" y="78"/>
                  <a:pt x="74" y="78"/>
                </a:cubicBezTo>
                <a:cubicBezTo>
                  <a:pt x="76" y="78"/>
                  <a:pt x="77" y="78"/>
                  <a:pt x="78" y="77"/>
                </a:cubicBezTo>
                <a:cubicBezTo>
                  <a:pt x="79" y="76"/>
                  <a:pt x="79" y="75"/>
                  <a:pt x="79" y="73"/>
                </a:cubicBezTo>
                <a:cubicBezTo>
                  <a:pt x="79" y="72"/>
                  <a:pt x="79" y="71"/>
                  <a:pt x="79" y="71"/>
                </a:cubicBezTo>
                <a:cubicBezTo>
                  <a:pt x="78" y="70"/>
                  <a:pt x="78" y="70"/>
                  <a:pt x="77" y="69"/>
                </a:cubicBezTo>
                <a:close/>
                <a:moveTo>
                  <a:pt x="67" y="57"/>
                </a:moveTo>
                <a:cubicBezTo>
                  <a:pt x="67" y="58"/>
                  <a:pt x="67" y="58"/>
                  <a:pt x="67" y="59"/>
                </a:cubicBezTo>
                <a:cubicBezTo>
                  <a:pt x="67" y="59"/>
                  <a:pt x="68" y="60"/>
                  <a:pt x="68" y="60"/>
                </a:cubicBezTo>
                <a:cubicBezTo>
                  <a:pt x="69" y="61"/>
                  <a:pt x="69" y="61"/>
                  <a:pt x="70" y="61"/>
                </a:cubicBezTo>
                <a:cubicBezTo>
                  <a:pt x="71" y="61"/>
                  <a:pt x="71" y="62"/>
                  <a:pt x="71" y="62"/>
                </a:cubicBezTo>
                <a:cubicBezTo>
                  <a:pt x="71" y="53"/>
                  <a:pt x="71" y="53"/>
                  <a:pt x="71" y="53"/>
                </a:cubicBezTo>
                <a:cubicBezTo>
                  <a:pt x="70" y="53"/>
                  <a:pt x="69" y="53"/>
                  <a:pt x="68" y="54"/>
                </a:cubicBezTo>
                <a:cubicBezTo>
                  <a:pt x="67" y="54"/>
                  <a:pt x="67" y="56"/>
                  <a:pt x="67" y="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42"/>
          <p:cNvSpPr/>
          <p:nvPr/>
        </p:nvSpPr>
        <p:spPr>
          <a:xfrm>
            <a:off x="1587484" y="4684827"/>
            <a:ext cx="416344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54" y="49"/>
                </a:moveTo>
                <a:cubicBezTo>
                  <a:pt x="54" y="49"/>
                  <a:pt x="54" y="50"/>
                  <a:pt x="55" y="50"/>
                </a:cubicBezTo>
                <a:cubicBezTo>
                  <a:pt x="55" y="51"/>
                  <a:pt x="55" y="51"/>
                  <a:pt x="56" y="51"/>
                </a:cubicBezTo>
                <a:cubicBezTo>
                  <a:pt x="56" y="52"/>
                  <a:pt x="56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45"/>
                  <a:pt x="58" y="45"/>
                  <a:pt x="58" y="45"/>
                </a:cubicBezTo>
                <a:cubicBezTo>
                  <a:pt x="57" y="45"/>
                  <a:pt x="56" y="46"/>
                  <a:pt x="55" y="46"/>
                </a:cubicBezTo>
                <a:cubicBezTo>
                  <a:pt x="55" y="47"/>
                  <a:pt x="54" y="48"/>
                  <a:pt x="54" y="49"/>
                </a:cubicBezTo>
                <a:close/>
                <a:moveTo>
                  <a:pt x="30" y="33"/>
                </a:moveTo>
                <a:cubicBezTo>
                  <a:pt x="28" y="33"/>
                  <a:pt x="26" y="34"/>
                  <a:pt x="26" y="36"/>
                </a:cubicBezTo>
                <a:cubicBezTo>
                  <a:pt x="26" y="38"/>
                  <a:pt x="28" y="39"/>
                  <a:pt x="30" y="39"/>
                </a:cubicBezTo>
                <a:cubicBezTo>
                  <a:pt x="31" y="39"/>
                  <a:pt x="33" y="38"/>
                  <a:pt x="33" y="36"/>
                </a:cubicBezTo>
                <a:cubicBezTo>
                  <a:pt x="33" y="34"/>
                  <a:pt x="31" y="33"/>
                  <a:pt x="30" y="33"/>
                </a:cubicBezTo>
                <a:close/>
                <a:moveTo>
                  <a:pt x="138" y="0"/>
                </a:moveTo>
                <a:cubicBezTo>
                  <a:pt x="33" y="0"/>
                  <a:pt x="33" y="0"/>
                  <a:pt x="33" y="0"/>
                </a:cubicBezTo>
                <a:cubicBezTo>
                  <a:pt x="29" y="0"/>
                  <a:pt x="26" y="3"/>
                  <a:pt x="26" y="6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2"/>
                  <a:pt x="28" y="13"/>
                  <a:pt x="30" y="13"/>
                </a:cubicBezTo>
                <a:cubicBezTo>
                  <a:pt x="31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6" y="66"/>
                  <a:pt x="125" y="67"/>
                  <a:pt x="125" y="69"/>
                </a:cubicBezTo>
                <a:cubicBezTo>
                  <a:pt x="125" y="71"/>
                  <a:pt x="126" y="72"/>
                  <a:pt x="12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12" y="20"/>
                </a:move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6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5" y="92"/>
                  <a:pt x="118" y="89"/>
                  <a:pt x="118" y="85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3"/>
                  <a:pt x="115" y="20"/>
                  <a:pt x="112" y="20"/>
                </a:cubicBezTo>
                <a:close/>
                <a:moveTo>
                  <a:pt x="10" y="26"/>
                </a:moveTo>
                <a:cubicBezTo>
                  <a:pt x="12" y="26"/>
                  <a:pt x="13" y="28"/>
                  <a:pt x="13" y="29"/>
                </a:cubicBezTo>
                <a:cubicBezTo>
                  <a:pt x="13" y="31"/>
                  <a:pt x="12" y="33"/>
                  <a:pt x="10" y="33"/>
                </a:cubicBezTo>
                <a:cubicBezTo>
                  <a:pt x="8" y="33"/>
                  <a:pt x="6" y="31"/>
                  <a:pt x="6" y="29"/>
                </a:cubicBezTo>
                <a:cubicBezTo>
                  <a:pt x="6" y="28"/>
                  <a:pt x="8" y="26"/>
                  <a:pt x="10" y="26"/>
                </a:cubicBezTo>
                <a:close/>
                <a:moveTo>
                  <a:pt x="10" y="85"/>
                </a:moveTo>
                <a:cubicBezTo>
                  <a:pt x="8" y="85"/>
                  <a:pt x="6" y="84"/>
                  <a:pt x="6" y="82"/>
                </a:cubicBezTo>
                <a:cubicBezTo>
                  <a:pt x="6" y="80"/>
                  <a:pt x="8" y="79"/>
                  <a:pt x="10" y="79"/>
                </a:cubicBezTo>
                <a:cubicBezTo>
                  <a:pt x="12" y="79"/>
                  <a:pt x="13" y="80"/>
                  <a:pt x="13" y="82"/>
                </a:cubicBezTo>
                <a:cubicBezTo>
                  <a:pt x="13" y="84"/>
                  <a:pt x="12" y="85"/>
                  <a:pt x="10" y="85"/>
                </a:cubicBezTo>
                <a:close/>
                <a:moveTo>
                  <a:pt x="109" y="85"/>
                </a:moveTo>
                <a:cubicBezTo>
                  <a:pt x="107" y="85"/>
                  <a:pt x="105" y="84"/>
                  <a:pt x="105" y="82"/>
                </a:cubicBezTo>
                <a:cubicBezTo>
                  <a:pt x="105" y="80"/>
                  <a:pt x="107" y="79"/>
                  <a:pt x="109" y="79"/>
                </a:cubicBezTo>
                <a:cubicBezTo>
                  <a:pt x="110" y="79"/>
                  <a:pt x="112" y="80"/>
                  <a:pt x="112" y="82"/>
                </a:cubicBezTo>
                <a:cubicBezTo>
                  <a:pt x="112" y="84"/>
                  <a:pt x="110" y="85"/>
                  <a:pt x="109" y="85"/>
                </a:cubicBezTo>
                <a:close/>
                <a:moveTo>
                  <a:pt x="112" y="73"/>
                </a:moveTo>
                <a:cubicBezTo>
                  <a:pt x="111" y="73"/>
                  <a:pt x="110" y="72"/>
                  <a:pt x="109" y="72"/>
                </a:cubicBezTo>
                <a:cubicBezTo>
                  <a:pt x="103" y="72"/>
                  <a:pt x="99" y="77"/>
                  <a:pt x="99" y="82"/>
                </a:cubicBezTo>
                <a:cubicBezTo>
                  <a:pt x="99" y="83"/>
                  <a:pt x="99" y="84"/>
                  <a:pt x="99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4"/>
                  <a:pt x="20" y="83"/>
                  <a:pt x="20" y="82"/>
                </a:cubicBezTo>
                <a:cubicBezTo>
                  <a:pt x="20" y="77"/>
                  <a:pt x="15" y="72"/>
                  <a:pt x="10" y="72"/>
                </a:cubicBezTo>
                <a:cubicBezTo>
                  <a:pt x="9" y="72"/>
                  <a:pt x="7" y="73"/>
                  <a:pt x="6" y="73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9" y="39"/>
                  <a:pt x="10" y="39"/>
                </a:cubicBezTo>
                <a:cubicBezTo>
                  <a:pt x="15" y="39"/>
                  <a:pt x="20" y="35"/>
                  <a:pt x="20" y="29"/>
                </a:cubicBezTo>
                <a:cubicBezTo>
                  <a:pt x="20" y="28"/>
                  <a:pt x="19" y="27"/>
                  <a:pt x="19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7"/>
                  <a:pt x="99" y="28"/>
                  <a:pt x="99" y="29"/>
                </a:cubicBezTo>
                <a:cubicBezTo>
                  <a:pt x="99" y="35"/>
                  <a:pt x="103" y="39"/>
                  <a:pt x="109" y="39"/>
                </a:cubicBezTo>
                <a:cubicBezTo>
                  <a:pt x="110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9" y="33"/>
                </a:moveTo>
                <a:cubicBezTo>
                  <a:pt x="107" y="33"/>
                  <a:pt x="105" y="31"/>
                  <a:pt x="105" y="29"/>
                </a:cubicBezTo>
                <a:cubicBezTo>
                  <a:pt x="105" y="28"/>
                  <a:pt x="107" y="26"/>
                  <a:pt x="109" y="26"/>
                </a:cubicBezTo>
                <a:cubicBezTo>
                  <a:pt x="110" y="26"/>
                  <a:pt x="112" y="28"/>
                  <a:pt x="112" y="29"/>
                </a:cubicBezTo>
                <a:cubicBezTo>
                  <a:pt x="112" y="31"/>
                  <a:pt x="110" y="33"/>
                  <a:pt x="109" y="33"/>
                </a:cubicBezTo>
                <a:close/>
                <a:moveTo>
                  <a:pt x="89" y="72"/>
                </a:moveTo>
                <a:cubicBezTo>
                  <a:pt x="87" y="72"/>
                  <a:pt x="85" y="74"/>
                  <a:pt x="85" y="76"/>
                </a:cubicBezTo>
                <a:cubicBezTo>
                  <a:pt x="85" y="77"/>
                  <a:pt x="87" y="79"/>
                  <a:pt x="89" y="79"/>
                </a:cubicBezTo>
                <a:cubicBezTo>
                  <a:pt x="91" y="79"/>
                  <a:pt x="92" y="77"/>
                  <a:pt x="92" y="76"/>
                </a:cubicBezTo>
                <a:cubicBezTo>
                  <a:pt x="92" y="74"/>
                  <a:pt x="91" y="72"/>
                  <a:pt x="89" y="72"/>
                </a:cubicBezTo>
                <a:close/>
                <a:moveTo>
                  <a:pt x="63" y="59"/>
                </a:moveTo>
                <a:cubicBezTo>
                  <a:pt x="63" y="59"/>
                  <a:pt x="62" y="58"/>
                  <a:pt x="62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3" y="66"/>
                  <a:pt x="63" y="65"/>
                </a:cubicBezTo>
                <a:cubicBezTo>
                  <a:pt x="64" y="65"/>
                  <a:pt x="65" y="63"/>
                  <a:pt x="65" y="62"/>
                </a:cubicBezTo>
                <a:cubicBezTo>
                  <a:pt x="65" y="61"/>
                  <a:pt x="65" y="61"/>
                  <a:pt x="64" y="60"/>
                </a:cubicBezTo>
                <a:cubicBezTo>
                  <a:pt x="64" y="60"/>
                  <a:pt x="64" y="59"/>
                  <a:pt x="63" y="59"/>
                </a:cubicBezTo>
                <a:close/>
                <a:moveTo>
                  <a:pt x="59" y="33"/>
                </a:moveTo>
                <a:cubicBezTo>
                  <a:pt x="46" y="33"/>
                  <a:pt x="36" y="43"/>
                  <a:pt x="36" y="56"/>
                </a:cubicBezTo>
                <a:cubicBezTo>
                  <a:pt x="36" y="69"/>
                  <a:pt x="46" y="79"/>
                  <a:pt x="59" y="79"/>
                </a:cubicBezTo>
                <a:cubicBezTo>
                  <a:pt x="72" y="79"/>
                  <a:pt x="82" y="69"/>
                  <a:pt x="82" y="56"/>
                </a:cubicBezTo>
                <a:cubicBezTo>
                  <a:pt x="82" y="43"/>
                  <a:pt x="72" y="33"/>
                  <a:pt x="59" y="33"/>
                </a:cubicBezTo>
                <a:close/>
                <a:moveTo>
                  <a:pt x="68" y="65"/>
                </a:moveTo>
                <a:cubicBezTo>
                  <a:pt x="68" y="66"/>
                  <a:pt x="67" y="67"/>
                  <a:pt x="66" y="68"/>
                </a:cubicBezTo>
                <a:cubicBezTo>
                  <a:pt x="66" y="68"/>
                  <a:pt x="65" y="69"/>
                  <a:pt x="64" y="69"/>
                </a:cubicBezTo>
                <a:cubicBezTo>
                  <a:pt x="63" y="69"/>
                  <a:pt x="62" y="70"/>
                  <a:pt x="61" y="70"/>
                </a:cubicBezTo>
                <a:cubicBezTo>
                  <a:pt x="61" y="72"/>
                  <a:pt x="61" y="72"/>
                  <a:pt x="61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0"/>
                  <a:pt x="58" y="70"/>
                  <a:pt x="58" y="70"/>
                </a:cubicBezTo>
                <a:cubicBezTo>
                  <a:pt x="57" y="70"/>
                  <a:pt x="56" y="69"/>
                  <a:pt x="55" y="69"/>
                </a:cubicBezTo>
                <a:cubicBezTo>
                  <a:pt x="54" y="69"/>
                  <a:pt x="53" y="68"/>
                  <a:pt x="52" y="67"/>
                </a:cubicBezTo>
                <a:cubicBezTo>
                  <a:pt x="51" y="67"/>
                  <a:pt x="50" y="66"/>
                  <a:pt x="50" y="65"/>
                </a:cubicBezTo>
                <a:cubicBezTo>
                  <a:pt x="49" y="64"/>
                  <a:pt x="49" y="62"/>
                  <a:pt x="49" y="61"/>
                </a:cubicBezTo>
                <a:cubicBezTo>
                  <a:pt x="54" y="61"/>
                  <a:pt x="54" y="61"/>
                  <a:pt x="54" y="61"/>
                </a:cubicBezTo>
                <a:cubicBezTo>
                  <a:pt x="54" y="63"/>
                  <a:pt x="54" y="64"/>
                  <a:pt x="55" y="65"/>
                </a:cubicBezTo>
                <a:cubicBezTo>
                  <a:pt x="55" y="66"/>
                  <a:pt x="56" y="66"/>
                  <a:pt x="58" y="66"/>
                </a:cubicBezTo>
                <a:cubicBezTo>
                  <a:pt x="58" y="57"/>
                  <a:pt x="58" y="57"/>
                  <a:pt x="58" y="57"/>
                </a:cubicBezTo>
                <a:cubicBezTo>
                  <a:pt x="57" y="57"/>
                  <a:pt x="56" y="57"/>
                  <a:pt x="55" y="56"/>
                </a:cubicBezTo>
                <a:cubicBezTo>
                  <a:pt x="54" y="56"/>
                  <a:pt x="53" y="55"/>
                  <a:pt x="53" y="55"/>
                </a:cubicBezTo>
                <a:cubicBezTo>
                  <a:pt x="52" y="54"/>
                  <a:pt x="51" y="54"/>
                  <a:pt x="51" y="53"/>
                </a:cubicBezTo>
                <a:cubicBezTo>
                  <a:pt x="50" y="52"/>
                  <a:pt x="50" y="51"/>
                  <a:pt x="50" y="49"/>
                </a:cubicBezTo>
                <a:cubicBezTo>
                  <a:pt x="50" y="48"/>
                  <a:pt x="50" y="47"/>
                  <a:pt x="51" y="46"/>
                </a:cubicBezTo>
                <a:cubicBezTo>
                  <a:pt x="51" y="45"/>
                  <a:pt x="52" y="44"/>
                  <a:pt x="52" y="44"/>
                </a:cubicBezTo>
                <a:cubicBezTo>
                  <a:pt x="53" y="43"/>
                  <a:pt x="54" y="43"/>
                  <a:pt x="55" y="42"/>
                </a:cubicBezTo>
                <a:cubicBezTo>
                  <a:pt x="56" y="42"/>
                  <a:pt x="57" y="42"/>
                  <a:pt x="58" y="42"/>
                </a:cubicBezTo>
                <a:cubicBezTo>
                  <a:pt x="58" y="39"/>
                  <a:pt x="58" y="39"/>
                  <a:pt x="58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42"/>
                  <a:pt x="61" y="42"/>
                  <a:pt x="61" y="42"/>
                </a:cubicBezTo>
                <a:cubicBezTo>
                  <a:pt x="62" y="42"/>
                  <a:pt x="62" y="42"/>
                  <a:pt x="63" y="42"/>
                </a:cubicBezTo>
                <a:cubicBezTo>
                  <a:pt x="64" y="43"/>
                  <a:pt x="65" y="43"/>
                  <a:pt x="66" y="44"/>
                </a:cubicBezTo>
                <a:cubicBezTo>
                  <a:pt x="67" y="44"/>
                  <a:pt x="67" y="45"/>
                  <a:pt x="68" y="46"/>
                </a:cubicBezTo>
                <a:cubicBezTo>
                  <a:pt x="68" y="47"/>
                  <a:pt x="68" y="48"/>
                  <a:pt x="68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48"/>
                  <a:pt x="64" y="47"/>
                  <a:pt x="63" y="46"/>
                </a:cubicBezTo>
                <a:cubicBezTo>
                  <a:pt x="63" y="46"/>
                  <a:pt x="62" y="45"/>
                  <a:pt x="61" y="45"/>
                </a:cubicBezTo>
                <a:cubicBezTo>
                  <a:pt x="61" y="53"/>
                  <a:pt x="61" y="53"/>
                  <a:pt x="61" y="53"/>
                </a:cubicBezTo>
                <a:cubicBezTo>
                  <a:pt x="62" y="53"/>
                  <a:pt x="62" y="54"/>
                  <a:pt x="63" y="54"/>
                </a:cubicBezTo>
                <a:cubicBezTo>
                  <a:pt x="64" y="55"/>
                  <a:pt x="65" y="55"/>
                  <a:pt x="66" y="56"/>
                </a:cubicBezTo>
                <a:cubicBezTo>
                  <a:pt x="67" y="56"/>
                  <a:pt x="68" y="57"/>
                  <a:pt x="68" y="58"/>
                </a:cubicBezTo>
                <a:cubicBezTo>
                  <a:pt x="69" y="59"/>
                  <a:pt x="69" y="60"/>
                  <a:pt x="69" y="61"/>
                </a:cubicBezTo>
                <a:cubicBezTo>
                  <a:pt x="69" y="63"/>
                  <a:pt x="69" y="64"/>
                  <a:pt x="68" y="6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42"/>
          <p:cNvSpPr/>
          <p:nvPr/>
        </p:nvSpPr>
        <p:spPr>
          <a:xfrm>
            <a:off x="2624804" y="4718814"/>
            <a:ext cx="416344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73" y="14"/>
                </a:moveTo>
                <a:cubicBezTo>
                  <a:pt x="58" y="14"/>
                  <a:pt x="47" y="25"/>
                  <a:pt x="47" y="40"/>
                </a:cubicBezTo>
                <a:cubicBezTo>
                  <a:pt x="47" y="55"/>
                  <a:pt x="58" y="66"/>
                  <a:pt x="73" y="66"/>
                </a:cubicBezTo>
                <a:cubicBezTo>
                  <a:pt x="87" y="66"/>
                  <a:pt x="99" y="55"/>
                  <a:pt x="99" y="40"/>
                </a:cubicBezTo>
                <a:cubicBezTo>
                  <a:pt x="99" y="25"/>
                  <a:pt x="87" y="14"/>
                  <a:pt x="73" y="14"/>
                </a:cubicBezTo>
                <a:close/>
                <a:moveTo>
                  <a:pt x="80" y="35"/>
                </a:moveTo>
                <a:cubicBezTo>
                  <a:pt x="79" y="38"/>
                  <a:pt x="79" y="38"/>
                  <a:pt x="79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67" y="38"/>
                  <a:pt x="67" y="38"/>
                  <a:pt x="67" y="3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77" y="44"/>
                  <a:pt x="77" y="44"/>
                  <a:pt x="77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8" y="47"/>
                  <a:pt x="68" y="48"/>
                  <a:pt x="70" y="50"/>
                </a:cubicBezTo>
                <a:cubicBezTo>
                  <a:pt x="71" y="52"/>
                  <a:pt x="73" y="52"/>
                  <a:pt x="76" y="52"/>
                </a:cubicBezTo>
                <a:cubicBezTo>
                  <a:pt x="77" y="52"/>
                  <a:pt x="78" y="52"/>
                  <a:pt x="80" y="52"/>
                </a:cubicBezTo>
                <a:cubicBezTo>
                  <a:pt x="80" y="51"/>
                  <a:pt x="82" y="50"/>
                  <a:pt x="83" y="49"/>
                </a:cubicBezTo>
                <a:cubicBezTo>
                  <a:pt x="83" y="54"/>
                  <a:pt x="83" y="54"/>
                  <a:pt x="83" y="54"/>
                </a:cubicBezTo>
                <a:cubicBezTo>
                  <a:pt x="81" y="56"/>
                  <a:pt x="78" y="56"/>
                  <a:pt x="76" y="56"/>
                </a:cubicBezTo>
                <a:cubicBezTo>
                  <a:pt x="71" y="56"/>
                  <a:pt x="68" y="55"/>
                  <a:pt x="65" y="53"/>
                </a:cubicBezTo>
                <a:cubicBezTo>
                  <a:pt x="63" y="51"/>
                  <a:pt x="62" y="48"/>
                  <a:pt x="62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0"/>
                  <a:pt x="61" y="39"/>
                  <a:pt x="61" y="39"/>
                </a:cubicBezTo>
                <a:cubicBezTo>
                  <a:pt x="61" y="39"/>
                  <a:pt x="61" y="38"/>
                  <a:pt x="61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9" y="35"/>
                  <a:pt x="59" y="35"/>
                  <a:pt x="59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2"/>
                  <a:pt x="64" y="29"/>
                  <a:pt x="66" y="27"/>
                </a:cubicBezTo>
                <a:cubicBezTo>
                  <a:pt x="68" y="25"/>
                  <a:pt x="72" y="23"/>
                  <a:pt x="76" y="23"/>
                </a:cubicBezTo>
                <a:cubicBezTo>
                  <a:pt x="78" y="23"/>
                  <a:pt x="81" y="24"/>
                  <a:pt x="84" y="26"/>
                </a:cubicBezTo>
                <a:cubicBezTo>
                  <a:pt x="82" y="30"/>
                  <a:pt x="82" y="30"/>
                  <a:pt x="82" y="30"/>
                </a:cubicBezTo>
                <a:cubicBezTo>
                  <a:pt x="80" y="28"/>
                  <a:pt x="78" y="28"/>
                  <a:pt x="75" y="28"/>
                </a:cubicBezTo>
                <a:cubicBezTo>
                  <a:pt x="73" y="28"/>
                  <a:pt x="71" y="28"/>
                  <a:pt x="70" y="30"/>
                </a:cubicBezTo>
                <a:cubicBezTo>
                  <a:pt x="69" y="31"/>
                  <a:pt x="68" y="33"/>
                  <a:pt x="67" y="35"/>
                </a:cubicBezTo>
                <a:lnTo>
                  <a:pt x="80" y="35"/>
                </a:lnTo>
                <a:close/>
                <a:moveTo>
                  <a:pt x="1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79"/>
                  <a:pt x="7" y="79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42" y="79"/>
                  <a:pt x="145" y="77"/>
                  <a:pt x="145" y="73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0" y="7"/>
                </a:moveTo>
                <a:cubicBezTo>
                  <a:pt x="12" y="7"/>
                  <a:pt x="14" y="9"/>
                  <a:pt x="14" y="10"/>
                </a:cubicBezTo>
                <a:cubicBezTo>
                  <a:pt x="14" y="12"/>
                  <a:pt x="12" y="14"/>
                  <a:pt x="10" y="14"/>
                </a:cubicBezTo>
                <a:cubicBezTo>
                  <a:pt x="9" y="14"/>
                  <a:pt x="7" y="12"/>
                  <a:pt x="7" y="10"/>
                </a:cubicBezTo>
                <a:cubicBezTo>
                  <a:pt x="7" y="9"/>
                  <a:pt x="9" y="7"/>
                  <a:pt x="10" y="7"/>
                </a:cubicBezTo>
                <a:close/>
                <a:moveTo>
                  <a:pt x="10" y="73"/>
                </a:moveTo>
                <a:cubicBezTo>
                  <a:pt x="9" y="73"/>
                  <a:pt x="7" y="71"/>
                  <a:pt x="7" y="70"/>
                </a:cubicBezTo>
                <a:cubicBezTo>
                  <a:pt x="7" y="68"/>
                  <a:pt x="9" y="66"/>
                  <a:pt x="10" y="66"/>
                </a:cubicBezTo>
                <a:cubicBezTo>
                  <a:pt x="12" y="66"/>
                  <a:pt x="14" y="68"/>
                  <a:pt x="14" y="70"/>
                </a:cubicBezTo>
                <a:cubicBezTo>
                  <a:pt x="14" y="71"/>
                  <a:pt x="12" y="73"/>
                  <a:pt x="10" y="73"/>
                </a:cubicBezTo>
                <a:close/>
                <a:moveTo>
                  <a:pt x="135" y="73"/>
                </a:moveTo>
                <a:cubicBezTo>
                  <a:pt x="134" y="73"/>
                  <a:pt x="132" y="71"/>
                  <a:pt x="132" y="70"/>
                </a:cubicBezTo>
                <a:cubicBezTo>
                  <a:pt x="132" y="68"/>
                  <a:pt x="134" y="66"/>
                  <a:pt x="135" y="66"/>
                </a:cubicBezTo>
                <a:cubicBezTo>
                  <a:pt x="137" y="66"/>
                  <a:pt x="139" y="68"/>
                  <a:pt x="139" y="70"/>
                </a:cubicBezTo>
                <a:cubicBezTo>
                  <a:pt x="139" y="71"/>
                  <a:pt x="137" y="73"/>
                  <a:pt x="135" y="73"/>
                </a:cubicBezTo>
                <a:close/>
                <a:moveTo>
                  <a:pt x="139" y="60"/>
                </a:moveTo>
                <a:cubicBezTo>
                  <a:pt x="138" y="60"/>
                  <a:pt x="137" y="60"/>
                  <a:pt x="135" y="60"/>
                </a:cubicBezTo>
                <a:cubicBezTo>
                  <a:pt x="130" y="60"/>
                  <a:pt x="126" y="64"/>
                  <a:pt x="126" y="70"/>
                </a:cubicBezTo>
                <a:cubicBezTo>
                  <a:pt x="126" y="71"/>
                  <a:pt x="126" y="72"/>
                  <a:pt x="126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2"/>
                  <a:pt x="20" y="71"/>
                  <a:pt x="20" y="70"/>
                </a:cubicBezTo>
                <a:cubicBezTo>
                  <a:pt x="20" y="64"/>
                  <a:pt x="16" y="60"/>
                  <a:pt x="10" y="60"/>
                </a:cubicBezTo>
                <a:cubicBezTo>
                  <a:pt x="9" y="60"/>
                  <a:pt x="8" y="60"/>
                  <a:pt x="7" y="6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9"/>
                  <a:pt x="20" y="8"/>
                  <a:pt x="20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26" y="8"/>
                  <a:pt x="126" y="9"/>
                  <a:pt x="126" y="10"/>
                </a:cubicBezTo>
                <a:cubicBezTo>
                  <a:pt x="126" y="16"/>
                  <a:pt x="130" y="20"/>
                  <a:pt x="135" y="20"/>
                </a:cubicBezTo>
                <a:cubicBezTo>
                  <a:pt x="137" y="20"/>
                  <a:pt x="138" y="20"/>
                  <a:pt x="139" y="20"/>
                </a:cubicBezTo>
                <a:lnTo>
                  <a:pt x="139" y="60"/>
                </a:lnTo>
                <a:close/>
                <a:moveTo>
                  <a:pt x="135" y="14"/>
                </a:moveTo>
                <a:cubicBezTo>
                  <a:pt x="134" y="14"/>
                  <a:pt x="132" y="12"/>
                  <a:pt x="132" y="10"/>
                </a:cubicBezTo>
                <a:cubicBezTo>
                  <a:pt x="132" y="9"/>
                  <a:pt x="134" y="7"/>
                  <a:pt x="135" y="7"/>
                </a:cubicBezTo>
                <a:cubicBezTo>
                  <a:pt x="137" y="7"/>
                  <a:pt x="139" y="9"/>
                  <a:pt x="139" y="10"/>
                </a:cubicBezTo>
                <a:cubicBezTo>
                  <a:pt x="139" y="12"/>
                  <a:pt x="137" y="14"/>
                  <a:pt x="135" y="14"/>
                </a:cubicBezTo>
                <a:close/>
                <a:moveTo>
                  <a:pt x="37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4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9" y="20"/>
                  <a:pt x="40" y="19"/>
                  <a:pt x="40" y="17"/>
                </a:cubicBezTo>
                <a:cubicBezTo>
                  <a:pt x="40" y="15"/>
                  <a:pt x="39" y="14"/>
                  <a:pt x="37" y="14"/>
                </a:cubicBezTo>
                <a:close/>
                <a:moveTo>
                  <a:pt x="116" y="60"/>
                </a:moveTo>
                <a:cubicBezTo>
                  <a:pt x="109" y="60"/>
                  <a:pt x="109" y="60"/>
                  <a:pt x="109" y="60"/>
                </a:cubicBezTo>
                <a:cubicBezTo>
                  <a:pt x="107" y="60"/>
                  <a:pt x="106" y="61"/>
                  <a:pt x="106" y="63"/>
                </a:cubicBezTo>
                <a:cubicBezTo>
                  <a:pt x="106" y="65"/>
                  <a:pt x="107" y="66"/>
                  <a:pt x="109" y="66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8" y="66"/>
                  <a:pt x="119" y="65"/>
                  <a:pt x="119" y="63"/>
                </a:cubicBezTo>
                <a:cubicBezTo>
                  <a:pt x="119" y="61"/>
                  <a:pt x="118" y="60"/>
                  <a:pt x="116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42"/>
          <p:cNvSpPr/>
          <p:nvPr/>
        </p:nvSpPr>
        <p:spPr>
          <a:xfrm>
            <a:off x="3675578" y="4672789"/>
            <a:ext cx="416344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30" y="7"/>
                </a:moveTo>
                <a:cubicBezTo>
                  <a:pt x="115" y="7"/>
                  <a:pt x="115" y="7"/>
                  <a:pt x="115" y="7"/>
                </a:cubicBezTo>
                <a:cubicBezTo>
                  <a:pt x="117" y="7"/>
                  <a:pt x="119" y="5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4"/>
                </a:cubicBezTo>
                <a:cubicBezTo>
                  <a:pt x="26" y="5"/>
                  <a:pt x="28" y="7"/>
                  <a:pt x="30" y="7"/>
                </a:cubicBezTo>
                <a:close/>
                <a:moveTo>
                  <a:pt x="115" y="86"/>
                </a:moveTo>
                <a:cubicBezTo>
                  <a:pt x="109" y="86"/>
                  <a:pt x="109" y="86"/>
                  <a:pt x="109" y="86"/>
                </a:cubicBezTo>
                <a:cubicBezTo>
                  <a:pt x="107" y="86"/>
                  <a:pt x="105" y="87"/>
                  <a:pt x="105" y="89"/>
                </a:cubicBezTo>
                <a:cubicBezTo>
                  <a:pt x="105" y="91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9" y="91"/>
                  <a:pt x="119" y="89"/>
                </a:cubicBezTo>
                <a:cubicBezTo>
                  <a:pt x="119" y="87"/>
                  <a:pt x="117" y="86"/>
                  <a:pt x="115" y="86"/>
                </a:cubicBezTo>
                <a:close/>
                <a:moveTo>
                  <a:pt x="17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3"/>
                  <a:pt x="13" y="15"/>
                  <a:pt x="13" y="17"/>
                </a:cubicBezTo>
                <a:cubicBezTo>
                  <a:pt x="13" y="19"/>
                  <a:pt x="15" y="20"/>
                  <a:pt x="17" y="20"/>
                </a:cubicBezTo>
                <a:close/>
                <a:moveTo>
                  <a:pt x="73" y="40"/>
                </a:moveTo>
                <a:cubicBezTo>
                  <a:pt x="58" y="40"/>
                  <a:pt x="46" y="52"/>
                  <a:pt x="46" y="66"/>
                </a:cubicBezTo>
                <a:cubicBezTo>
                  <a:pt x="46" y="81"/>
                  <a:pt x="58" y="92"/>
                  <a:pt x="73" y="92"/>
                </a:cubicBezTo>
                <a:cubicBezTo>
                  <a:pt x="87" y="92"/>
                  <a:pt x="99" y="81"/>
                  <a:pt x="99" y="66"/>
                </a:cubicBezTo>
                <a:cubicBezTo>
                  <a:pt x="99" y="52"/>
                  <a:pt x="87" y="40"/>
                  <a:pt x="73" y="40"/>
                </a:cubicBezTo>
                <a:close/>
                <a:moveTo>
                  <a:pt x="80" y="61"/>
                </a:moveTo>
                <a:cubicBezTo>
                  <a:pt x="78" y="64"/>
                  <a:pt x="78" y="64"/>
                  <a:pt x="78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6" y="64"/>
                  <a:pt x="66" y="65"/>
                  <a:pt x="66" y="65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7"/>
                  <a:pt x="66" y="67"/>
                  <a:pt x="67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6" y="70"/>
                  <a:pt x="76" y="70"/>
                  <a:pt x="76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73"/>
                  <a:pt x="68" y="75"/>
                  <a:pt x="69" y="76"/>
                </a:cubicBezTo>
                <a:cubicBezTo>
                  <a:pt x="71" y="78"/>
                  <a:pt x="73" y="79"/>
                  <a:pt x="75" y="79"/>
                </a:cubicBezTo>
                <a:cubicBezTo>
                  <a:pt x="77" y="79"/>
                  <a:pt x="78" y="78"/>
                  <a:pt x="79" y="78"/>
                </a:cubicBezTo>
                <a:cubicBezTo>
                  <a:pt x="80" y="77"/>
                  <a:pt x="81" y="77"/>
                  <a:pt x="82" y="76"/>
                </a:cubicBezTo>
                <a:cubicBezTo>
                  <a:pt x="82" y="81"/>
                  <a:pt x="82" y="81"/>
                  <a:pt x="82" y="81"/>
                </a:cubicBezTo>
                <a:cubicBezTo>
                  <a:pt x="80" y="82"/>
                  <a:pt x="78" y="83"/>
                  <a:pt x="75" y="83"/>
                </a:cubicBezTo>
                <a:cubicBezTo>
                  <a:pt x="71" y="83"/>
                  <a:pt x="67" y="81"/>
                  <a:pt x="65" y="79"/>
                </a:cubicBezTo>
                <a:cubicBezTo>
                  <a:pt x="63" y="77"/>
                  <a:pt x="62" y="74"/>
                  <a:pt x="61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9" y="67"/>
                  <a:pt x="59" y="67"/>
                  <a:pt x="59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5"/>
                  <a:pt x="61" y="65"/>
                </a:cubicBezTo>
                <a:cubicBezTo>
                  <a:pt x="61" y="65"/>
                  <a:pt x="61" y="65"/>
                  <a:pt x="61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9" y="61"/>
                  <a:pt x="59" y="61"/>
                  <a:pt x="59" y="61"/>
                </a:cubicBezTo>
                <a:cubicBezTo>
                  <a:pt x="61" y="61"/>
                  <a:pt x="61" y="61"/>
                  <a:pt x="61" y="61"/>
                </a:cubicBezTo>
                <a:cubicBezTo>
                  <a:pt x="62" y="58"/>
                  <a:pt x="63" y="55"/>
                  <a:pt x="66" y="53"/>
                </a:cubicBezTo>
                <a:cubicBezTo>
                  <a:pt x="68" y="51"/>
                  <a:pt x="71" y="50"/>
                  <a:pt x="75" y="50"/>
                </a:cubicBezTo>
                <a:cubicBezTo>
                  <a:pt x="78" y="50"/>
                  <a:pt x="81" y="51"/>
                  <a:pt x="84" y="52"/>
                </a:cubicBezTo>
                <a:cubicBezTo>
                  <a:pt x="81" y="57"/>
                  <a:pt x="81" y="57"/>
                  <a:pt x="81" y="57"/>
                </a:cubicBezTo>
                <a:cubicBezTo>
                  <a:pt x="79" y="55"/>
                  <a:pt x="77" y="54"/>
                  <a:pt x="75" y="54"/>
                </a:cubicBezTo>
                <a:cubicBezTo>
                  <a:pt x="73" y="54"/>
                  <a:pt x="71" y="54"/>
                  <a:pt x="69" y="56"/>
                </a:cubicBezTo>
                <a:cubicBezTo>
                  <a:pt x="68" y="58"/>
                  <a:pt x="67" y="59"/>
                  <a:pt x="67" y="61"/>
                </a:cubicBezTo>
                <a:lnTo>
                  <a:pt x="80" y="61"/>
                </a:lnTo>
                <a:close/>
                <a:moveTo>
                  <a:pt x="138" y="27"/>
                </a:moveTo>
                <a:cubicBezTo>
                  <a:pt x="7" y="27"/>
                  <a:pt x="7" y="27"/>
                  <a:pt x="7" y="27"/>
                </a:cubicBezTo>
                <a:cubicBezTo>
                  <a:pt x="3" y="27"/>
                  <a:pt x="0" y="30"/>
                  <a:pt x="0" y="3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3"/>
                  <a:pt x="3" y="106"/>
                  <a:pt x="7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42" y="106"/>
                  <a:pt x="145" y="103"/>
                  <a:pt x="145" y="99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0"/>
                  <a:pt x="142" y="27"/>
                  <a:pt x="138" y="27"/>
                </a:cubicBezTo>
                <a:close/>
                <a:moveTo>
                  <a:pt x="10" y="33"/>
                </a:moveTo>
                <a:cubicBezTo>
                  <a:pt x="12" y="33"/>
                  <a:pt x="13" y="35"/>
                  <a:pt x="13" y="36"/>
                </a:cubicBezTo>
                <a:cubicBezTo>
                  <a:pt x="13" y="38"/>
                  <a:pt x="12" y="40"/>
                  <a:pt x="10" y="40"/>
                </a:cubicBezTo>
                <a:cubicBezTo>
                  <a:pt x="8" y="40"/>
                  <a:pt x="7" y="38"/>
                  <a:pt x="7" y="36"/>
                </a:cubicBezTo>
                <a:cubicBezTo>
                  <a:pt x="7" y="35"/>
                  <a:pt x="8" y="33"/>
                  <a:pt x="10" y="33"/>
                </a:cubicBezTo>
                <a:close/>
                <a:moveTo>
                  <a:pt x="10" y="99"/>
                </a:moveTo>
                <a:cubicBezTo>
                  <a:pt x="8" y="99"/>
                  <a:pt x="7" y="98"/>
                  <a:pt x="7" y="96"/>
                </a:cubicBezTo>
                <a:cubicBezTo>
                  <a:pt x="7" y="94"/>
                  <a:pt x="8" y="92"/>
                  <a:pt x="10" y="92"/>
                </a:cubicBezTo>
                <a:cubicBezTo>
                  <a:pt x="12" y="92"/>
                  <a:pt x="13" y="94"/>
                  <a:pt x="13" y="96"/>
                </a:cubicBezTo>
                <a:cubicBezTo>
                  <a:pt x="13" y="98"/>
                  <a:pt x="12" y="99"/>
                  <a:pt x="10" y="99"/>
                </a:cubicBezTo>
                <a:close/>
                <a:moveTo>
                  <a:pt x="135" y="99"/>
                </a:moveTo>
                <a:cubicBezTo>
                  <a:pt x="133" y="99"/>
                  <a:pt x="132" y="98"/>
                  <a:pt x="132" y="96"/>
                </a:cubicBezTo>
                <a:cubicBezTo>
                  <a:pt x="132" y="94"/>
                  <a:pt x="133" y="92"/>
                  <a:pt x="135" y="92"/>
                </a:cubicBezTo>
                <a:cubicBezTo>
                  <a:pt x="137" y="92"/>
                  <a:pt x="138" y="94"/>
                  <a:pt x="138" y="96"/>
                </a:cubicBezTo>
                <a:cubicBezTo>
                  <a:pt x="138" y="98"/>
                  <a:pt x="137" y="99"/>
                  <a:pt x="135" y="99"/>
                </a:cubicBezTo>
                <a:close/>
                <a:moveTo>
                  <a:pt x="138" y="86"/>
                </a:moveTo>
                <a:cubicBezTo>
                  <a:pt x="137" y="86"/>
                  <a:pt x="136" y="86"/>
                  <a:pt x="135" y="86"/>
                </a:cubicBezTo>
                <a:cubicBezTo>
                  <a:pt x="130" y="86"/>
                  <a:pt x="125" y="90"/>
                  <a:pt x="125" y="96"/>
                </a:cubicBezTo>
                <a:cubicBezTo>
                  <a:pt x="125" y="97"/>
                  <a:pt x="125" y="98"/>
                  <a:pt x="126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20" y="98"/>
                  <a:pt x="20" y="97"/>
                  <a:pt x="20" y="96"/>
                </a:cubicBezTo>
                <a:cubicBezTo>
                  <a:pt x="20" y="90"/>
                  <a:pt x="15" y="86"/>
                  <a:pt x="10" y="86"/>
                </a:cubicBezTo>
                <a:cubicBezTo>
                  <a:pt x="9" y="86"/>
                  <a:pt x="8" y="86"/>
                  <a:pt x="7" y="86"/>
                </a:cubicBezTo>
                <a:cubicBezTo>
                  <a:pt x="7" y="46"/>
                  <a:pt x="7" y="46"/>
                  <a:pt x="7" y="46"/>
                </a:cubicBezTo>
                <a:cubicBezTo>
                  <a:pt x="8" y="46"/>
                  <a:pt x="9" y="46"/>
                  <a:pt x="10" y="46"/>
                </a:cubicBezTo>
                <a:cubicBezTo>
                  <a:pt x="15" y="46"/>
                  <a:pt x="20" y="42"/>
                  <a:pt x="20" y="36"/>
                </a:cubicBezTo>
                <a:cubicBezTo>
                  <a:pt x="20" y="35"/>
                  <a:pt x="20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5" y="34"/>
                  <a:pt x="125" y="35"/>
                  <a:pt x="125" y="36"/>
                </a:cubicBezTo>
                <a:cubicBezTo>
                  <a:pt x="125" y="42"/>
                  <a:pt x="130" y="46"/>
                  <a:pt x="135" y="46"/>
                </a:cubicBezTo>
                <a:cubicBezTo>
                  <a:pt x="136" y="46"/>
                  <a:pt x="137" y="46"/>
                  <a:pt x="138" y="46"/>
                </a:cubicBezTo>
                <a:lnTo>
                  <a:pt x="138" y="86"/>
                </a:lnTo>
                <a:close/>
                <a:moveTo>
                  <a:pt x="135" y="40"/>
                </a:moveTo>
                <a:cubicBezTo>
                  <a:pt x="133" y="40"/>
                  <a:pt x="132" y="38"/>
                  <a:pt x="132" y="36"/>
                </a:cubicBezTo>
                <a:cubicBezTo>
                  <a:pt x="132" y="35"/>
                  <a:pt x="133" y="33"/>
                  <a:pt x="135" y="33"/>
                </a:cubicBezTo>
                <a:cubicBezTo>
                  <a:pt x="137" y="33"/>
                  <a:pt x="138" y="35"/>
                  <a:pt x="138" y="36"/>
                </a:cubicBezTo>
                <a:cubicBezTo>
                  <a:pt x="138" y="38"/>
                  <a:pt x="137" y="40"/>
                  <a:pt x="135" y="40"/>
                </a:cubicBezTo>
                <a:close/>
                <a:moveTo>
                  <a:pt x="36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30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40" y="45"/>
                  <a:pt x="40" y="43"/>
                </a:cubicBezTo>
                <a:cubicBezTo>
                  <a:pt x="40" y="41"/>
                  <a:pt x="38" y="40"/>
                  <a:pt x="36" y="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42"/>
          <p:cNvSpPr/>
          <p:nvPr/>
        </p:nvSpPr>
        <p:spPr>
          <a:xfrm>
            <a:off x="4691657" y="4684827"/>
            <a:ext cx="415636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138" y="0"/>
                </a:moveTo>
                <a:cubicBezTo>
                  <a:pt x="33" y="0"/>
                  <a:pt x="33" y="0"/>
                  <a:pt x="33" y="0"/>
                </a:cubicBezTo>
                <a:cubicBezTo>
                  <a:pt x="29" y="0"/>
                  <a:pt x="26" y="3"/>
                  <a:pt x="26" y="6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2"/>
                  <a:pt x="27" y="13"/>
                  <a:pt x="29" y="13"/>
                </a:cubicBezTo>
                <a:cubicBezTo>
                  <a:pt x="31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6" y="66"/>
                  <a:pt x="125" y="67"/>
                  <a:pt x="125" y="69"/>
                </a:cubicBezTo>
                <a:cubicBezTo>
                  <a:pt x="125" y="71"/>
                  <a:pt x="126" y="72"/>
                  <a:pt x="12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12" y="20"/>
                </a:move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6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5" y="92"/>
                  <a:pt x="118" y="89"/>
                  <a:pt x="118" y="85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3"/>
                  <a:pt x="115" y="20"/>
                  <a:pt x="112" y="20"/>
                </a:cubicBezTo>
                <a:close/>
                <a:moveTo>
                  <a:pt x="10" y="26"/>
                </a:moveTo>
                <a:cubicBezTo>
                  <a:pt x="11" y="26"/>
                  <a:pt x="13" y="28"/>
                  <a:pt x="13" y="29"/>
                </a:cubicBezTo>
                <a:cubicBezTo>
                  <a:pt x="13" y="31"/>
                  <a:pt x="11" y="33"/>
                  <a:pt x="10" y="33"/>
                </a:cubicBezTo>
                <a:cubicBezTo>
                  <a:pt x="8" y="33"/>
                  <a:pt x="6" y="31"/>
                  <a:pt x="6" y="29"/>
                </a:cubicBezTo>
                <a:cubicBezTo>
                  <a:pt x="6" y="28"/>
                  <a:pt x="8" y="26"/>
                  <a:pt x="10" y="26"/>
                </a:cubicBezTo>
                <a:close/>
                <a:moveTo>
                  <a:pt x="10" y="85"/>
                </a:moveTo>
                <a:cubicBezTo>
                  <a:pt x="8" y="85"/>
                  <a:pt x="6" y="84"/>
                  <a:pt x="6" y="82"/>
                </a:cubicBezTo>
                <a:cubicBezTo>
                  <a:pt x="6" y="80"/>
                  <a:pt x="8" y="79"/>
                  <a:pt x="10" y="79"/>
                </a:cubicBezTo>
                <a:cubicBezTo>
                  <a:pt x="11" y="79"/>
                  <a:pt x="13" y="80"/>
                  <a:pt x="13" y="82"/>
                </a:cubicBezTo>
                <a:cubicBezTo>
                  <a:pt x="13" y="84"/>
                  <a:pt x="11" y="85"/>
                  <a:pt x="10" y="85"/>
                </a:cubicBezTo>
                <a:close/>
                <a:moveTo>
                  <a:pt x="108" y="85"/>
                </a:moveTo>
                <a:cubicBezTo>
                  <a:pt x="107" y="85"/>
                  <a:pt x="105" y="84"/>
                  <a:pt x="105" y="82"/>
                </a:cubicBezTo>
                <a:cubicBezTo>
                  <a:pt x="105" y="80"/>
                  <a:pt x="107" y="79"/>
                  <a:pt x="108" y="79"/>
                </a:cubicBezTo>
                <a:cubicBezTo>
                  <a:pt x="110" y="79"/>
                  <a:pt x="112" y="80"/>
                  <a:pt x="112" y="82"/>
                </a:cubicBezTo>
                <a:cubicBezTo>
                  <a:pt x="112" y="84"/>
                  <a:pt x="110" y="85"/>
                  <a:pt x="108" y="85"/>
                </a:cubicBezTo>
                <a:close/>
                <a:moveTo>
                  <a:pt x="112" y="73"/>
                </a:moveTo>
                <a:cubicBezTo>
                  <a:pt x="111" y="73"/>
                  <a:pt x="109" y="72"/>
                  <a:pt x="108" y="72"/>
                </a:cubicBezTo>
                <a:cubicBezTo>
                  <a:pt x="103" y="72"/>
                  <a:pt x="98" y="77"/>
                  <a:pt x="98" y="82"/>
                </a:cubicBezTo>
                <a:cubicBezTo>
                  <a:pt x="98" y="83"/>
                  <a:pt x="99" y="84"/>
                  <a:pt x="99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4"/>
                  <a:pt x="19" y="83"/>
                  <a:pt x="19" y="82"/>
                </a:cubicBezTo>
                <a:cubicBezTo>
                  <a:pt x="19" y="77"/>
                  <a:pt x="15" y="72"/>
                  <a:pt x="10" y="72"/>
                </a:cubicBezTo>
                <a:cubicBezTo>
                  <a:pt x="8" y="72"/>
                  <a:pt x="7" y="73"/>
                  <a:pt x="6" y="73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8" y="39"/>
                  <a:pt x="10" y="39"/>
                </a:cubicBezTo>
                <a:cubicBezTo>
                  <a:pt x="15" y="39"/>
                  <a:pt x="19" y="35"/>
                  <a:pt x="19" y="29"/>
                </a:cubicBezTo>
                <a:cubicBezTo>
                  <a:pt x="19" y="28"/>
                  <a:pt x="19" y="27"/>
                  <a:pt x="19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7"/>
                  <a:pt x="98" y="28"/>
                  <a:pt x="98" y="29"/>
                </a:cubicBezTo>
                <a:cubicBezTo>
                  <a:pt x="98" y="35"/>
                  <a:pt x="103" y="39"/>
                  <a:pt x="108" y="39"/>
                </a:cubicBezTo>
                <a:cubicBezTo>
                  <a:pt x="109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8" y="33"/>
                </a:moveTo>
                <a:cubicBezTo>
                  <a:pt x="107" y="33"/>
                  <a:pt x="105" y="31"/>
                  <a:pt x="105" y="29"/>
                </a:cubicBezTo>
                <a:cubicBezTo>
                  <a:pt x="105" y="28"/>
                  <a:pt x="107" y="26"/>
                  <a:pt x="108" y="26"/>
                </a:cubicBezTo>
                <a:cubicBezTo>
                  <a:pt x="110" y="26"/>
                  <a:pt x="112" y="28"/>
                  <a:pt x="112" y="29"/>
                </a:cubicBezTo>
                <a:cubicBezTo>
                  <a:pt x="112" y="31"/>
                  <a:pt x="110" y="33"/>
                  <a:pt x="108" y="33"/>
                </a:cubicBezTo>
                <a:close/>
                <a:moveTo>
                  <a:pt x="29" y="33"/>
                </a:moveTo>
                <a:cubicBezTo>
                  <a:pt x="27" y="33"/>
                  <a:pt x="26" y="34"/>
                  <a:pt x="26" y="36"/>
                </a:cubicBezTo>
                <a:cubicBezTo>
                  <a:pt x="26" y="38"/>
                  <a:pt x="27" y="39"/>
                  <a:pt x="29" y="39"/>
                </a:cubicBezTo>
                <a:cubicBezTo>
                  <a:pt x="31" y="39"/>
                  <a:pt x="33" y="38"/>
                  <a:pt x="33" y="36"/>
                </a:cubicBezTo>
                <a:cubicBezTo>
                  <a:pt x="33" y="34"/>
                  <a:pt x="31" y="33"/>
                  <a:pt x="29" y="33"/>
                </a:cubicBezTo>
                <a:close/>
                <a:moveTo>
                  <a:pt x="89" y="72"/>
                </a:moveTo>
                <a:cubicBezTo>
                  <a:pt x="87" y="72"/>
                  <a:pt x="85" y="74"/>
                  <a:pt x="85" y="76"/>
                </a:cubicBezTo>
                <a:cubicBezTo>
                  <a:pt x="85" y="77"/>
                  <a:pt x="87" y="79"/>
                  <a:pt x="89" y="79"/>
                </a:cubicBezTo>
                <a:cubicBezTo>
                  <a:pt x="90" y="79"/>
                  <a:pt x="92" y="77"/>
                  <a:pt x="92" y="76"/>
                </a:cubicBezTo>
                <a:cubicBezTo>
                  <a:pt x="92" y="74"/>
                  <a:pt x="90" y="72"/>
                  <a:pt x="89" y="72"/>
                </a:cubicBezTo>
                <a:close/>
                <a:moveTo>
                  <a:pt x="59" y="33"/>
                </a:moveTo>
                <a:cubicBezTo>
                  <a:pt x="46" y="33"/>
                  <a:pt x="36" y="43"/>
                  <a:pt x="36" y="56"/>
                </a:cubicBezTo>
                <a:cubicBezTo>
                  <a:pt x="36" y="69"/>
                  <a:pt x="46" y="79"/>
                  <a:pt x="59" y="79"/>
                </a:cubicBezTo>
                <a:cubicBezTo>
                  <a:pt x="72" y="79"/>
                  <a:pt x="82" y="69"/>
                  <a:pt x="82" y="56"/>
                </a:cubicBezTo>
                <a:cubicBezTo>
                  <a:pt x="82" y="43"/>
                  <a:pt x="72" y="33"/>
                  <a:pt x="59" y="33"/>
                </a:cubicBezTo>
                <a:close/>
                <a:moveTo>
                  <a:pt x="64" y="52"/>
                </a:moveTo>
                <a:cubicBezTo>
                  <a:pt x="63" y="54"/>
                  <a:pt x="63" y="54"/>
                  <a:pt x="63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5"/>
                  <a:pt x="54" y="55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7"/>
                  <a:pt x="54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61"/>
                  <a:pt x="56" y="63"/>
                  <a:pt x="56" y="64"/>
                </a:cubicBezTo>
                <a:cubicBezTo>
                  <a:pt x="58" y="65"/>
                  <a:pt x="59" y="66"/>
                  <a:pt x="61" y="66"/>
                </a:cubicBezTo>
                <a:cubicBezTo>
                  <a:pt x="62" y="66"/>
                  <a:pt x="63" y="66"/>
                  <a:pt x="64" y="65"/>
                </a:cubicBezTo>
                <a:cubicBezTo>
                  <a:pt x="65" y="65"/>
                  <a:pt x="65" y="64"/>
                  <a:pt x="66" y="63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8"/>
                  <a:pt x="63" y="69"/>
                  <a:pt x="61" y="69"/>
                </a:cubicBezTo>
                <a:cubicBezTo>
                  <a:pt x="58" y="69"/>
                  <a:pt x="55" y="68"/>
                  <a:pt x="53" y="66"/>
                </a:cubicBezTo>
                <a:cubicBezTo>
                  <a:pt x="52" y="64"/>
                  <a:pt x="51" y="62"/>
                  <a:pt x="50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7"/>
                  <a:pt x="49" y="57"/>
                  <a:pt x="49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5"/>
                  <a:pt x="50" y="55"/>
                </a:cubicBezTo>
                <a:cubicBezTo>
                  <a:pt x="50" y="55"/>
                  <a:pt x="50" y="55"/>
                  <a:pt x="50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2"/>
                  <a:pt x="49" y="52"/>
                  <a:pt x="49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49"/>
                  <a:pt x="52" y="47"/>
                  <a:pt x="54" y="45"/>
                </a:cubicBezTo>
                <a:cubicBezTo>
                  <a:pt x="56" y="44"/>
                  <a:pt x="58" y="43"/>
                  <a:pt x="61" y="43"/>
                </a:cubicBezTo>
                <a:cubicBezTo>
                  <a:pt x="63" y="43"/>
                  <a:pt x="65" y="43"/>
                  <a:pt x="67" y="45"/>
                </a:cubicBezTo>
                <a:cubicBezTo>
                  <a:pt x="66" y="48"/>
                  <a:pt x="66" y="48"/>
                  <a:pt x="66" y="48"/>
                </a:cubicBezTo>
                <a:cubicBezTo>
                  <a:pt x="64" y="47"/>
                  <a:pt x="62" y="46"/>
                  <a:pt x="61" y="46"/>
                </a:cubicBezTo>
                <a:cubicBezTo>
                  <a:pt x="59" y="46"/>
                  <a:pt x="58" y="47"/>
                  <a:pt x="57" y="48"/>
                </a:cubicBezTo>
                <a:cubicBezTo>
                  <a:pt x="56" y="49"/>
                  <a:pt x="55" y="50"/>
                  <a:pt x="55" y="52"/>
                </a:cubicBezTo>
                <a:lnTo>
                  <a:pt x="64" y="5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42"/>
          <p:cNvSpPr/>
          <p:nvPr/>
        </p:nvSpPr>
        <p:spPr>
          <a:xfrm>
            <a:off x="5729686" y="4710317"/>
            <a:ext cx="416344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36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4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8" y="20"/>
                  <a:pt x="40" y="19"/>
                  <a:pt x="40" y="17"/>
                </a:cubicBezTo>
                <a:cubicBezTo>
                  <a:pt x="40" y="15"/>
                  <a:pt x="38" y="14"/>
                  <a:pt x="36" y="14"/>
                </a:cubicBezTo>
                <a:close/>
                <a:moveTo>
                  <a:pt x="1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79"/>
                  <a:pt x="7" y="79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42" y="79"/>
                  <a:pt x="145" y="77"/>
                  <a:pt x="145" y="73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0" y="7"/>
                </a:moveTo>
                <a:cubicBezTo>
                  <a:pt x="12" y="7"/>
                  <a:pt x="13" y="9"/>
                  <a:pt x="13" y="10"/>
                </a:cubicBezTo>
                <a:cubicBezTo>
                  <a:pt x="13" y="12"/>
                  <a:pt x="12" y="14"/>
                  <a:pt x="10" y="14"/>
                </a:cubicBezTo>
                <a:cubicBezTo>
                  <a:pt x="8" y="14"/>
                  <a:pt x="7" y="12"/>
                  <a:pt x="7" y="10"/>
                </a:cubicBezTo>
                <a:cubicBezTo>
                  <a:pt x="7" y="9"/>
                  <a:pt x="8" y="7"/>
                  <a:pt x="10" y="7"/>
                </a:cubicBezTo>
                <a:close/>
                <a:moveTo>
                  <a:pt x="10" y="73"/>
                </a:moveTo>
                <a:cubicBezTo>
                  <a:pt x="8" y="73"/>
                  <a:pt x="7" y="71"/>
                  <a:pt x="7" y="70"/>
                </a:cubicBezTo>
                <a:cubicBezTo>
                  <a:pt x="7" y="68"/>
                  <a:pt x="8" y="66"/>
                  <a:pt x="10" y="66"/>
                </a:cubicBezTo>
                <a:cubicBezTo>
                  <a:pt x="12" y="66"/>
                  <a:pt x="13" y="68"/>
                  <a:pt x="13" y="70"/>
                </a:cubicBezTo>
                <a:cubicBezTo>
                  <a:pt x="13" y="71"/>
                  <a:pt x="12" y="73"/>
                  <a:pt x="10" y="73"/>
                </a:cubicBezTo>
                <a:close/>
                <a:moveTo>
                  <a:pt x="135" y="73"/>
                </a:moveTo>
                <a:cubicBezTo>
                  <a:pt x="133" y="73"/>
                  <a:pt x="132" y="71"/>
                  <a:pt x="132" y="70"/>
                </a:cubicBezTo>
                <a:cubicBezTo>
                  <a:pt x="132" y="68"/>
                  <a:pt x="133" y="66"/>
                  <a:pt x="135" y="66"/>
                </a:cubicBezTo>
                <a:cubicBezTo>
                  <a:pt x="137" y="66"/>
                  <a:pt x="139" y="68"/>
                  <a:pt x="139" y="70"/>
                </a:cubicBezTo>
                <a:cubicBezTo>
                  <a:pt x="139" y="71"/>
                  <a:pt x="137" y="73"/>
                  <a:pt x="135" y="73"/>
                </a:cubicBezTo>
                <a:close/>
                <a:moveTo>
                  <a:pt x="139" y="60"/>
                </a:moveTo>
                <a:cubicBezTo>
                  <a:pt x="138" y="60"/>
                  <a:pt x="136" y="60"/>
                  <a:pt x="135" y="60"/>
                </a:cubicBezTo>
                <a:cubicBezTo>
                  <a:pt x="130" y="60"/>
                  <a:pt x="125" y="64"/>
                  <a:pt x="125" y="70"/>
                </a:cubicBezTo>
                <a:cubicBezTo>
                  <a:pt x="125" y="71"/>
                  <a:pt x="126" y="72"/>
                  <a:pt x="126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20" y="72"/>
                  <a:pt x="20" y="71"/>
                  <a:pt x="20" y="70"/>
                </a:cubicBezTo>
                <a:cubicBezTo>
                  <a:pt x="20" y="64"/>
                  <a:pt x="16" y="60"/>
                  <a:pt x="10" y="60"/>
                </a:cubicBezTo>
                <a:cubicBezTo>
                  <a:pt x="9" y="60"/>
                  <a:pt x="8" y="60"/>
                  <a:pt x="7" y="6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9"/>
                  <a:pt x="20" y="8"/>
                  <a:pt x="19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26" y="8"/>
                  <a:pt x="125" y="9"/>
                  <a:pt x="125" y="10"/>
                </a:cubicBezTo>
                <a:cubicBezTo>
                  <a:pt x="125" y="16"/>
                  <a:pt x="130" y="20"/>
                  <a:pt x="135" y="20"/>
                </a:cubicBezTo>
                <a:cubicBezTo>
                  <a:pt x="136" y="20"/>
                  <a:pt x="138" y="20"/>
                  <a:pt x="139" y="20"/>
                </a:cubicBezTo>
                <a:lnTo>
                  <a:pt x="139" y="60"/>
                </a:lnTo>
                <a:close/>
                <a:moveTo>
                  <a:pt x="135" y="14"/>
                </a:moveTo>
                <a:cubicBezTo>
                  <a:pt x="133" y="14"/>
                  <a:pt x="132" y="12"/>
                  <a:pt x="132" y="10"/>
                </a:cubicBezTo>
                <a:cubicBezTo>
                  <a:pt x="132" y="9"/>
                  <a:pt x="133" y="7"/>
                  <a:pt x="135" y="7"/>
                </a:cubicBezTo>
                <a:cubicBezTo>
                  <a:pt x="137" y="7"/>
                  <a:pt x="139" y="9"/>
                  <a:pt x="139" y="10"/>
                </a:cubicBezTo>
                <a:cubicBezTo>
                  <a:pt x="139" y="12"/>
                  <a:pt x="137" y="14"/>
                  <a:pt x="135" y="14"/>
                </a:cubicBezTo>
                <a:close/>
                <a:moveTo>
                  <a:pt x="73" y="31"/>
                </a:moveTo>
                <a:cubicBezTo>
                  <a:pt x="71" y="37"/>
                  <a:pt x="71" y="37"/>
                  <a:pt x="71" y="37"/>
                </a:cubicBezTo>
                <a:cubicBezTo>
                  <a:pt x="73" y="38"/>
                  <a:pt x="79" y="40"/>
                  <a:pt x="80" y="36"/>
                </a:cubicBezTo>
                <a:cubicBezTo>
                  <a:pt x="81" y="32"/>
                  <a:pt x="74" y="31"/>
                  <a:pt x="73" y="31"/>
                </a:cubicBezTo>
                <a:close/>
                <a:moveTo>
                  <a:pt x="116" y="60"/>
                </a:moveTo>
                <a:cubicBezTo>
                  <a:pt x="109" y="60"/>
                  <a:pt x="109" y="60"/>
                  <a:pt x="109" y="60"/>
                </a:cubicBezTo>
                <a:cubicBezTo>
                  <a:pt x="107" y="60"/>
                  <a:pt x="106" y="61"/>
                  <a:pt x="106" y="63"/>
                </a:cubicBezTo>
                <a:cubicBezTo>
                  <a:pt x="106" y="65"/>
                  <a:pt x="107" y="66"/>
                  <a:pt x="109" y="66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7" y="66"/>
                  <a:pt x="119" y="65"/>
                  <a:pt x="119" y="63"/>
                </a:cubicBezTo>
                <a:cubicBezTo>
                  <a:pt x="119" y="61"/>
                  <a:pt x="117" y="60"/>
                  <a:pt x="116" y="60"/>
                </a:cubicBezTo>
                <a:close/>
                <a:moveTo>
                  <a:pt x="70" y="41"/>
                </a:moveTo>
                <a:cubicBezTo>
                  <a:pt x="68" y="48"/>
                  <a:pt x="68" y="48"/>
                  <a:pt x="68" y="48"/>
                </a:cubicBezTo>
                <a:cubicBezTo>
                  <a:pt x="70" y="49"/>
                  <a:pt x="78" y="51"/>
                  <a:pt x="79" y="47"/>
                </a:cubicBezTo>
                <a:cubicBezTo>
                  <a:pt x="80" y="43"/>
                  <a:pt x="72" y="41"/>
                  <a:pt x="70" y="41"/>
                </a:cubicBezTo>
                <a:close/>
                <a:moveTo>
                  <a:pt x="73" y="14"/>
                </a:moveTo>
                <a:cubicBezTo>
                  <a:pt x="58" y="14"/>
                  <a:pt x="46" y="25"/>
                  <a:pt x="46" y="40"/>
                </a:cubicBezTo>
                <a:cubicBezTo>
                  <a:pt x="46" y="55"/>
                  <a:pt x="58" y="66"/>
                  <a:pt x="73" y="66"/>
                </a:cubicBezTo>
                <a:cubicBezTo>
                  <a:pt x="87" y="66"/>
                  <a:pt x="99" y="55"/>
                  <a:pt x="99" y="40"/>
                </a:cubicBezTo>
                <a:cubicBezTo>
                  <a:pt x="99" y="25"/>
                  <a:pt x="87" y="14"/>
                  <a:pt x="73" y="14"/>
                </a:cubicBezTo>
                <a:close/>
                <a:moveTo>
                  <a:pt x="86" y="36"/>
                </a:moveTo>
                <a:cubicBezTo>
                  <a:pt x="86" y="39"/>
                  <a:pt x="84" y="41"/>
                  <a:pt x="82" y="41"/>
                </a:cubicBezTo>
                <a:cubicBezTo>
                  <a:pt x="85" y="43"/>
                  <a:pt x="87" y="45"/>
                  <a:pt x="85" y="49"/>
                </a:cubicBezTo>
                <a:cubicBezTo>
                  <a:pt x="83" y="55"/>
                  <a:pt x="79" y="55"/>
                  <a:pt x="73" y="54"/>
                </a:cubicBezTo>
                <a:cubicBezTo>
                  <a:pt x="72" y="60"/>
                  <a:pt x="72" y="60"/>
                  <a:pt x="72" y="60"/>
                </a:cubicBezTo>
                <a:cubicBezTo>
                  <a:pt x="68" y="59"/>
                  <a:pt x="68" y="59"/>
                  <a:pt x="68" y="59"/>
                </a:cubicBezTo>
                <a:cubicBezTo>
                  <a:pt x="70" y="53"/>
                  <a:pt x="70" y="53"/>
                  <a:pt x="70" y="53"/>
                </a:cubicBezTo>
                <a:cubicBezTo>
                  <a:pt x="69" y="53"/>
                  <a:pt x="68" y="53"/>
                  <a:pt x="67" y="53"/>
                </a:cubicBezTo>
                <a:cubicBezTo>
                  <a:pt x="66" y="58"/>
                  <a:pt x="66" y="58"/>
                  <a:pt x="66" y="58"/>
                </a:cubicBezTo>
                <a:cubicBezTo>
                  <a:pt x="62" y="57"/>
                  <a:pt x="62" y="57"/>
                  <a:pt x="62" y="57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51"/>
                  <a:pt x="62" y="51"/>
                  <a:pt x="61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61" y="47"/>
                  <a:pt x="61" y="47"/>
                </a:cubicBezTo>
                <a:cubicBezTo>
                  <a:pt x="62" y="47"/>
                  <a:pt x="62" y="46"/>
                  <a:pt x="62" y="46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29"/>
                  <a:pt x="65" y="28"/>
                </a:cubicBezTo>
                <a:cubicBezTo>
                  <a:pt x="65" y="28"/>
                  <a:pt x="62" y="28"/>
                  <a:pt x="62" y="28"/>
                </a:cubicBezTo>
                <a:cubicBezTo>
                  <a:pt x="63" y="24"/>
                  <a:pt x="63" y="24"/>
                  <a:pt x="63" y="24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9" y="25"/>
                  <a:pt x="69" y="26"/>
                  <a:pt x="70" y="26"/>
                </a:cubicBezTo>
                <a:cubicBezTo>
                  <a:pt x="71" y="20"/>
                  <a:pt x="71" y="20"/>
                  <a:pt x="71" y="20"/>
                </a:cubicBezTo>
                <a:cubicBezTo>
                  <a:pt x="75" y="21"/>
                  <a:pt x="75" y="21"/>
                  <a:pt x="75" y="21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5" y="27"/>
                  <a:pt x="76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81" y="23"/>
                  <a:pt x="81" y="23"/>
                  <a:pt x="81" y="23"/>
                </a:cubicBezTo>
                <a:cubicBezTo>
                  <a:pt x="80" y="28"/>
                  <a:pt x="80" y="28"/>
                  <a:pt x="80" y="28"/>
                </a:cubicBezTo>
                <a:cubicBezTo>
                  <a:pt x="84" y="30"/>
                  <a:pt x="87" y="32"/>
                  <a:pt x="86" y="3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42"/>
          <p:cNvSpPr/>
          <p:nvPr/>
        </p:nvSpPr>
        <p:spPr>
          <a:xfrm>
            <a:off x="6754261" y="4672789"/>
            <a:ext cx="415637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6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5" y="13"/>
                  <a:pt x="13" y="15"/>
                  <a:pt x="13" y="17"/>
                </a:cubicBezTo>
                <a:cubicBezTo>
                  <a:pt x="13" y="19"/>
                  <a:pt x="15" y="20"/>
                  <a:pt x="16" y="20"/>
                </a:cubicBezTo>
                <a:close/>
                <a:moveTo>
                  <a:pt x="29" y="7"/>
                </a:moveTo>
                <a:cubicBezTo>
                  <a:pt x="115" y="7"/>
                  <a:pt x="115" y="7"/>
                  <a:pt x="115" y="7"/>
                </a:cubicBezTo>
                <a:cubicBezTo>
                  <a:pt x="117" y="7"/>
                  <a:pt x="118" y="5"/>
                  <a:pt x="118" y="4"/>
                </a:cubicBezTo>
                <a:cubicBezTo>
                  <a:pt x="118" y="2"/>
                  <a:pt x="117" y="0"/>
                  <a:pt x="115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2"/>
                  <a:pt x="26" y="4"/>
                </a:cubicBezTo>
                <a:cubicBezTo>
                  <a:pt x="26" y="5"/>
                  <a:pt x="28" y="7"/>
                  <a:pt x="29" y="7"/>
                </a:cubicBezTo>
                <a:close/>
                <a:moveTo>
                  <a:pt x="72" y="57"/>
                </a:moveTo>
                <a:cubicBezTo>
                  <a:pt x="70" y="64"/>
                  <a:pt x="70" y="64"/>
                  <a:pt x="70" y="64"/>
                </a:cubicBezTo>
                <a:cubicBezTo>
                  <a:pt x="72" y="64"/>
                  <a:pt x="78" y="66"/>
                  <a:pt x="79" y="62"/>
                </a:cubicBezTo>
                <a:cubicBezTo>
                  <a:pt x="80" y="58"/>
                  <a:pt x="74" y="57"/>
                  <a:pt x="72" y="57"/>
                </a:cubicBezTo>
                <a:close/>
                <a:moveTo>
                  <a:pt x="36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29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39" y="45"/>
                  <a:pt x="39" y="43"/>
                </a:cubicBezTo>
                <a:cubicBezTo>
                  <a:pt x="39" y="41"/>
                  <a:pt x="38" y="40"/>
                  <a:pt x="36" y="40"/>
                </a:cubicBezTo>
                <a:close/>
                <a:moveTo>
                  <a:pt x="115" y="86"/>
                </a:moveTo>
                <a:cubicBezTo>
                  <a:pt x="109" y="86"/>
                  <a:pt x="109" y="86"/>
                  <a:pt x="109" y="86"/>
                </a:cubicBezTo>
                <a:cubicBezTo>
                  <a:pt x="107" y="86"/>
                  <a:pt x="105" y="87"/>
                  <a:pt x="105" y="89"/>
                </a:cubicBezTo>
                <a:cubicBezTo>
                  <a:pt x="105" y="91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8" y="91"/>
                  <a:pt x="118" y="89"/>
                </a:cubicBezTo>
                <a:cubicBezTo>
                  <a:pt x="118" y="87"/>
                  <a:pt x="117" y="86"/>
                  <a:pt x="115" y="86"/>
                </a:cubicBezTo>
                <a:close/>
                <a:moveTo>
                  <a:pt x="138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30"/>
                  <a:pt x="0" y="3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3"/>
                  <a:pt x="3" y="106"/>
                  <a:pt x="6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42" y="106"/>
                  <a:pt x="145" y="103"/>
                  <a:pt x="145" y="99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0"/>
                  <a:pt x="142" y="27"/>
                  <a:pt x="138" y="27"/>
                </a:cubicBezTo>
                <a:close/>
                <a:moveTo>
                  <a:pt x="10" y="33"/>
                </a:moveTo>
                <a:cubicBezTo>
                  <a:pt x="12" y="33"/>
                  <a:pt x="13" y="35"/>
                  <a:pt x="13" y="36"/>
                </a:cubicBezTo>
                <a:cubicBezTo>
                  <a:pt x="13" y="38"/>
                  <a:pt x="12" y="40"/>
                  <a:pt x="10" y="40"/>
                </a:cubicBezTo>
                <a:cubicBezTo>
                  <a:pt x="8" y="40"/>
                  <a:pt x="6" y="38"/>
                  <a:pt x="6" y="36"/>
                </a:cubicBezTo>
                <a:cubicBezTo>
                  <a:pt x="6" y="35"/>
                  <a:pt x="8" y="33"/>
                  <a:pt x="10" y="33"/>
                </a:cubicBezTo>
                <a:close/>
                <a:moveTo>
                  <a:pt x="10" y="99"/>
                </a:moveTo>
                <a:cubicBezTo>
                  <a:pt x="8" y="99"/>
                  <a:pt x="6" y="98"/>
                  <a:pt x="6" y="96"/>
                </a:cubicBezTo>
                <a:cubicBezTo>
                  <a:pt x="6" y="94"/>
                  <a:pt x="8" y="92"/>
                  <a:pt x="10" y="92"/>
                </a:cubicBezTo>
                <a:cubicBezTo>
                  <a:pt x="12" y="92"/>
                  <a:pt x="13" y="94"/>
                  <a:pt x="13" y="96"/>
                </a:cubicBezTo>
                <a:cubicBezTo>
                  <a:pt x="13" y="98"/>
                  <a:pt x="12" y="99"/>
                  <a:pt x="10" y="99"/>
                </a:cubicBezTo>
                <a:close/>
                <a:moveTo>
                  <a:pt x="135" y="99"/>
                </a:moveTo>
                <a:cubicBezTo>
                  <a:pt x="133" y="99"/>
                  <a:pt x="132" y="98"/>
                  <a:pt x="132" y="96"/>
                </a:cubicBezTo>
                <a:cubicBezTo>
                  <a:pt x="132" y="94"/>
                  <a:pt x="133" y="92"/>
                  <a:pt x="135" y="92"/>
                </a:cubicBezTo>
                <a:cubicBezTo>
                  <a:pt x="137" y="92"/>
                  <a:pt x="138" y="94"/>
                  <a:pt x="138" y="96"/>
                </a:cubicBezTo>
                <a:cubicBezTo>
                  <a:pt x="138" y="98"/>
                  <a:pt x="137" y="99"/>
                  <a:pt x="135" y="99"/>
                </a:cubicBezTo>
                <a:close/>
                <a:moveTo>
                  <a:pt x="138" y="86"/>
                </a:moveTo>
                <a:cubicBezTo>
                  <a:pt x="137" y="86"/>
                  <a:pt x="136" y="86"/>
                  <a:pt x="135" y="86"/>
                </a:cubicBezTo>
                <a:cubicBezTo>
                  <a:pt x="129" y="86"/>
                  <a:pt x="125" y="90"/>
                  <a:pt x="125" y="96"/>
                </a:cubicBezTo>
                <a:cubicBezTo>
                  <a:pt x="125" y="97"/>
                  <a:pt x="125" y="98"/>
                  <a:pt x="126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19" y="98"/>
                  <a:pt x="20" y="97"/>
                  <a:pt x="20" y="96"/>
                </a:cubicBezTo>
                <a:cubicBezTo>
                  <a:pt x="20" y="90"/>
                  <a:pt x="15" y="86"/>
                  <a:pt x="10" y="86"/>
                </a:cubicBezTo>
                <a:cubicBezTo>
                  <a:pt x="9" y="86"/>
                  <a:pt x="7" y="86"/>
                  <a:pt x="6" y="8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9" y="46"/>
                  <a:pt x="10" y="46"/>
                </a:cubicBezTo>
                <a:cubicBezTo>
                  <a:pt x="15" y="46"/>
                  <a:pt x="20" y="42"/>
                  <a:pt x="20" y="36"/>
                </a:cubicBezTo>
                <a:cubicBezTo>
                  <a:pt x="20" y="35"/>
                  <a:pt x="19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5" y="34"/>
                  <a:pt x="125" y="35"/>
                  <a:pt x="125" y="36"/>
                </a:cubicBezTo>
                <a:cubicBezTo>
                  <a:pt x="125" y="42"/>
                  <a:pt x="129" y="46"/>
                  <a:pt x="135" y="46"/>
                </a:cubicBezTo>
                <a:cubicBezTo>
                  <a:pt x="136" y="46"/>
                  <a:pt x="137" y="46"/>
                  <a:pt x="138" y="46"/>
                </a:cubicBezTo>
                <a:lnTo>
                  <a:pt x="138" y="86"/>
                </a:lnTo>
                <a:close/>
                <a:moveTo>
                  <a:pt x="135" y="40"/>
                </a:moveTo>
                <a:cubicBezTo>
                  <a:pt x="133" y="40"/>
                  <a:pt x="132" y="38"/>
                  <a:pt x="132" y="36"/>
                </a:cubicBezTo>
                <a:cubicBezTo>
                  <a:pt x="132" y="35"/>
                  <a:pt x="133" y="33"/>
                  <a:pt x="135" y="33"/>
                </a:cubicBezTo>
                <a:cubicBezTo>
                  <a:pt x="137" y="33"/>
                  <a:pt x="138" y="35"/>
                  <a:pt x="138" y="36"/>
                </a:cubicBezTo>
                <a:cubicBezTo>
                  <a:pt x="138" y="38"/>
                  <a:pt x="137" y="40"/>
                  <a:pt x="135" y="40"/>
                </a:cubicBezTo>
                <a:close/>
                <a:moveTo>
                  <a:pt x="72" y="40"/>
                </a:moveTo>
                <a:cubicBezTo>
                  <a:pt x="58" y="40"/>
                  <a:pt x="46" y="52"/>
                  <a:pt x="46" y="66"/>
                </a:cubicBezTo>
                <a:cubicBezTo>
                  <a:pt x="46" y="81"/>
                  <a:pt x="58" y="92"/>
                  <a:pt x="72" y="92"/>
                </a:cubicBezTo>
                <a:cubicBezTo>
                  <a:pt x="87" y="92"/>
                  <a:pt x="99" y="81"/>
                  <a:pt x="99" y="66"/>
                </a:cubicBezTo>
                <a:cubicBezTo>
                  <a:pt x="99" y="52"/>
                  <a:pt x="87" y="40"/>
                  <a:pt x="72" y="40"/>
                </a:cubicBezTo>
                <a:close/>
                <a:moveTo>
                  <a:pt x="86" y="62"/>
                </a:moveTo>
                <a:cubicBezTo>
                  <a:pt x="85" y="65"/>
                  <a:pt x="84" y="67"/>
                  <a:pt x="82" y="67"/>
                </a:cubicBezTo>
                <a:cubicBezTo>
                  <a:pt x="85" y="69"/>
                  <a:pt x="86" y="71"/>
                  <a:pt x="85" y="76"/>
                </a:cubicBezTo>
                <a:cubicBezTo>
                  <a:pt x="83" y="81"/>
                  <a:pt x="79" y="81"/>
                  <a:pt x="73" y="80"/>
                </a:cubicBezTo>
                <a:cubicBezTo>
                  <a:pt x="71" y="86"/>
                  <a:pt x="71" y="86"/>
                  <a:pt x="71" y="86"/>
                </a:cubicBezTo>
                <a:cubicBezTo>
                  <a:pt x="68" y="85"/>
                  <a:pt x="68" y="85"/>
                  <a:pt x="68" y="85"/>
                </a:cubicBezTo>
                <a:cubicBezTo>
                  <a:pt x="69" y="79"/>
                  <a:pt x="69" y="79"/>
                  <a:pt x="69" y="79"/>
                </a:cubicBezTo>
                <a:cubicBezTo>
                  <a:pt x="68" y="79"/>
                  <a:pt x="68" y="79"/>
                  <a:pt x="67" y="79"/>
                </a:cubicBezTo>
                <a:cubicBezTo>
                  <a:pt x="65" y="84"/>
                  <a:pt x="65" y="84"/>
                  <a:pt x="65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56" y="76"/>
                  <a:pt x="56" y="76"/>
                  <a:pt x="56" y="76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2"/>
                  <a:pt x="61" y="73"/>
                  <a:pt x="61" y="73"/>
                </a:cubicBezTo>
                <a:cubicBezTo>
                  <a:pt x="61" y="73"/>
                  <a:pt x="62" y="72"/>
                  <a:pt x="62" y="7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5" y="63"/>
                  <a:pt x="65" y="63"/>
                </a:cubicBezTo>
                <a:cubicBezTo>
                  <a:pt x="65" y="63"/>
                  <a:pt x="64" y="63"/>
                  <a:pt x="64" y="63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6" y="55"/>
                  <a:pt x="64" y="55"/>
                </a:cubicBezTo>
                <a:cubicBezTo>
                  <a:pt x="64" y="55"/>
                  <a:pt x="62" y="54"/>
                  <a:pt x="62" y="54"/>
                </a:cubicBezTo>
                <a:cubicBezTo>
                  <a:pt x="63" y="50"/>
                  <a:pt x="63" y="50"/>
                  <a:pt x="63" y="50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52"/>
                  <a:pt x="69" y="52"/>
                  <a:pt x="70" y="52"/>
                </a:cubicBezTo>
                <a:cubicBezTo>
                  <a:pt x="71" y="46"/>
                  <a:pt x="71" y="46"/>
                  <a:pt x="71" y="46"/>
                </a:cubicBezTo>
                <a:cubicBezTo>
                  <a:pt x="74" y="47"/>
                  <a:pt x="74" y="47"/>
                  <a:pt x="74" y="47"/>
                </a:cubicBezTo>
                <a:cubicBezTo>
                  <a:pt x="73" y="53"/>
                  <a:pt x="73" y="53"/>
                  <a:pt x="73" y="53"/>
                </a:cubicBezTo>
                <a:cubicBezTo>
                  <a:pt x="74" y="53"/>
                  <a:pt x="75" y="53"/>
                  <a:pt x="76" y="53"/>
                </a:cubicBezTo>
                <a:cubicBezTo>
                  <a:pt x="77" y="48"/>
                  <a:pt x="77" y="48"/>
                  <a:pt x="77" y="48"/>
                </a:cubicBezTo>
                <a:cubicBezTo>
                  <a:pt x="81" y="49"/>
                  <a:pt x="81" y="49"/>
                  <a:pt x="81" y="49"/>
                </a:cubicBezTo>
                <a:cubicBezTo>
                  <a:pt x="79" y="54"/>
                  <a:pt x="79" y="54"/>
                  <a:pt x="79" y="54"/>
                </a:cubicBezTo>
                <a:cubicBezTo>
                  <a:pt x="83" y="56"/>
                  <a:pt x="87" y="58"/>
                  <a:pt x="86" y="62"/>
                </a:cubicBezTo>
                <a:close/>
                <a:moveTo>
                  <a:pt x="70" y="67"/>
                </a:moveTo>
                <a:cubicBezTo>
                  <a:pt x="68" y="75"/>
                  <a:pt x="68" y="75"/>
                  <a:pt x="68" y="75"/>
                </a:cubicBezTo>
                <a:cubicBezTo>
                  <a:pt x="70" y="75"/>
                  <a:pt x="77" y="77"/>
                  <a:pt x="78" y="73"/>
                </a:cubicBezTo>
                <a:cubicBezTo>
                  <a:pt x="79" y="69"/>
                  <a:pt x="72" y="68"/>
                  <a:pt x="70" y="6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42"/>
          <p:cNvSpPr/>
          <p:nvPr/>
        </p:nvSpPr>
        <p:spPr>
          <a:xfrm>
            <a:off x="7783793" y="4693324"/>
            <a:ext cx="414928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30" y="33"/>
                </a:moveTo>
                <a:cubicBezTo>
                  <a:pt x="28" y="33"/>
                  <a:pt x="27" y="34"/>
                  <a:pt x="27" y="36"/>
                </a:cubicBezTo>
                <a:cubicBezTo>
                  <a:pt x="27" y="38"/>
                  <a:pt x="28" y="39"/>
                  <a:pt x="30" y="39"/>
                </a:cubicBezTo>
                <a:cubicBezTo>
                  <a:pt x="32" y="39"/>
                  <a:pt x="33" y="38"/>
                  <a:pt x="33" y="36"/>
                </a:cubicBezTo>
                <a:cubicBezTo>
                  <a:pt x="33" y="34"/>
                  <a:pt x="32" y="33"/>
                  <a:pt x="30" y="33"/>
                </a:cubicBezTo>
                <a:close/>
                <a:moveTo>
                  <a:pt x="89" y="72"/>
                </a:moveTo>
                <a:cubicBezTo>
                  <a:pt x="88" y="72"/>
                  <a:pt x="86" y="74"/>
                  <a:pt x="86" y="76"/>
                </a:cubicBezTo>
                <a:cubicBezTo>
                  <a:pt x="86" y="77"/>
                  <a:pt x="88" y="79"/>
                  <a:pt x="89" y="79"/>
                </a:cubicBezTo>
                <a:cubicBezTo>
                  <a:pt x="91" y="79"/>
                  <a:pt x="93" y="77"/>
                  <a:pt x="93" y="76"/>
                </a:cubicBezTo>
                <a:cubicBezTo>
                  <a:pt x="93" y="74"/>
                  <a:pt x="91" y="72"/>
                  <a:pt x="89" y="72"/>
                </a:cubicBezTo>
                <a:close/>
                <a:moveTo>
                  <a:pt x="139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6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12"/>
                  <a:pt x="28" y="13"/>
                  <a:pt x="30" y="13"/>
                </a:cubicBezTo>
                <a:cubicBezTo>
                  <a:pt x="32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9" y="6"/>
                  <a:pt x="139" y="6"/>
                  <a:pt x="139" y="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27" y="66"/>
                  <a:pt x="126" y="67"/>
                  <a:pt x="126" y="69"/>
                </a:cubicBezTo>
                <a:cubicBezTo>
                  <a:pt x="126" y="71"/>
                  <a:pt x="127" y="72"/>
                  <a:pt x="129" y="72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12" y="20"/>
                </a:moveTo>
                <a:cubicBezTo>
                  <a:pt x="7" y="20"/>
                  <a:pt x="7" y="20"/>
                  <a:pt x="7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7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6" y="92"/>
                  <a:pt x="119" y="89"/>
                  <a:pt x="119" y="85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3"/>
                  <a:pt x="116" y="20"/>
                  <a:pt x="112" y="20"/>
                </a:cubicBezTo>
                <a:close/>
                <a:moveTo>
                  <a:pt x="10" y="26"/>
                </a:moveTo>
                <a:cubicBezTo>
                  <a:pt x="12" y="26"/>
                  <a:pt x="14" y="28"/>
                  <a:pt x="14" y="29"/>
                </a:cubicBezTo>
                <a:cubicBezTo>
                  <a:pt x="14" y="31"/>
                  <a:pt x="12" y="33"/>
                  <a:pt x="10" y="33"/>
                </a:cubicBezTo>
                <a:cubicBezTo>
                  <a:pt x="9" y="33"/>
                  <a:pt x="7" y="31"/>
                  <a:pt x="7" y="29"/>
                </a:cubicBezTo>
                <a:cubicBezTo>
                  <a:pt x="7" y="28"/>
                  <a:pt x="9" y="26"/>
                  <a:pt x="10" y="26"/>
                </a:cubicBezTo>
                <a:close/>
                <a:moveTo>
                  <a:pt x="10" y="85"/>
                </a:moveTo>
                <a:cubicBezTo>
                  <a:pt x="9" y="85"/>
                  <a:pt x="7" y="84"/>
                  <a:pt x="7" y="82"/>
                </a:cubicBezTo>
                <a:cubicBezTo>
                  <a:pt x="7" y="80"/>
                  <a:pt x="9" y="79"/>
                  <a:pt x="10" y="79"/>
                </a:cubicBezTo>
                <a:cubicBezTo>
                  <a:pt x="12" y="79"/>
                  <a:pt x="14" y="80"/>
                  <a:pt x="14" y="82"/>
                </a:cubicBezTo>
                <a:cubicBezTo>
                  <a:pt x="14" y="84"/>
                  <a:pt x="12" y="85"/>
                  <a:pt x="10" y="85"/>
                </a:cubicBezTo>
                <a:close/>
                <a:moveTo>
                  <a:pt x="109" y="85"/>
                </a:moveTo>
                <a:cubicBezTo>
                  <a:pt x="107" y="85"/>
                  <a:pt x="106" y="84"/>
                  <a:pt x="106" y="82"/>
                </a:cubicBezTo>
                <a:cubicBezTo>
                  <a:pt x="106" y="80"/>
                  <a:pt x="107" y="79"/>
                  <a:pt x="109" y="79"/>
                </a:cubicBezTo>
                <a:cubicBezTo>
                  <a:pt x="111" y="79"/>
                  <a:pt x="112" y="80"/>
                  <a:pt x="112" y="82"/>
                </a:cubicBezTo>
                <a:cubicBezTo>
                  <a:pt x="112" y="84"/>
                  <a:pt x="111" y="85"/>
                  <a:pt x="109" y="85"/>
                </a:cubicBezTo>
                <a:close/>
                <a:moveTo>
                  <a:pt x="112" y="73"/>
                </a:moveTo>
                <a:cubicBezTo>
                  <a:pt x="111" y="73"/>
                  <a:pt x="110" y="72"/>
                  <a:pt x="109" y="72"/>
                </a:cubicBezTo>
                <a:cubicBezTo>
                  <a:pt x="104" y="72"/>
                  <a:pt x="99" y="77"/>
                  <a:pt x="99" y="82"/>
                </a:cubicBezTo>
                <a:cubicBezTo>
                  <a:pt x="99" y="83"/>
                  <a:pt x="99" y="84"/>
                  <a:pt x="100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84"/>
                  <a:pt x="20" y="83"/>
                  <a:pt x="20" y="82"/>
                </a:cubicBezTo>
                <a:cubicBezTo>
                  <a:pt x="20" y="77"/>
                  <a:pt x="16" y="72"/>
                  <a:pt x="10" y="72"/>
                </a:cubicBezTo>
                <a:cubicBezTo>
                  <a:pt x="9" y="72"/>
                  <a:pt x="8" y="73"/>
                  <a:pt x="7" y="73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9"/>
                  <a:pt x="9" y="39"/>
                  <a:pt x="10" y="39"/>
                </a:cubicBezTo>
                <a:cubicBezTo>
                  <a:pt x="16" y="39"/>
                  <a:pt x="20" y="35"/>
                  <a:pt x="20" y="29"/>
                </a:cubicBezTo>
                <a:cubicBezTo>
                  <a:pt x="20" y="28"/>
                  <a:pt x="20" y="27"/>
                  <a:pt x="2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99" y="27"/>
                  <a:pt x="99" y="28"/>
                  <a:pt x="99" y="29"/>
                </a:cubicBezTo>
                <a:cubicBezTo>
                  <a:pt x="99" y="35"/>
                  <a:pt x="104" y="39"/>
                  <a:pt x="109" y="39"/>
                </a:cubicBezTo>
                <a:cubicBezTo>
                  <a:pt x="110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9" y="33"/>
                </a:moveTo>
                <a:cubicBezTo>
                  <a:pt x="107" y="33"/>
                  <a:pt x="106" y="31"/>
                  <a:pt x="106" y="29"/>
                </a:cubicBezTo>
                <a:cubicBezTo>
                  <a:pt x="106" y="28"/>
                  <a:pt x="107" y="26"/>
                  <a:pt x="109" y="26"/>
                </a:cubicBezTo>
                <a:cubicBezTo>
                  <a:pt x="111" y="26"/>
                  <a:pt x="112" y="28"/>
                  <a:pt x="112" y="29"/>
                </a:cubicBezTo>
                <a:cubicBezTo>
                  <a:pt x="112" y="31"/>
                  <a:pt x="111" y="33"/>
                  <a:pt x="109" y="33"/>
                </a:cubicBezTo>
                <a:close/>
                <a:moveTo>
                  <a:pt x="60" y="33"/>
                </a:moveTo>
                <a:cubicBezTo>
                  <a:pt x="47" y="33"/>
                  <a:pt x="37" y="43"/>
                  <a:pt x="37" y="56"/>
                </a:cubicBezTo>
                <a:cubicBezTo>
                  <a:pt x="37" y="69"/>
                  <a:pt x="47" y="79"/>
                  <a:pt x="60" y="79"/>
                </a:cubicBezTo>
                <a:cubicBezTo>
                  <a:pt x="72" y="79"/>
                  <a:pt x="83" y="69"/>
                  <a:pt x="83" y="56"/>
                </a:cubicBezTo>
                <a:cubicBezTo>
                  <a:pt x="83" y="43"/>
                  <a:pt x="72" y="33"/>
                  <a:pt x="60" y="33"/>
                </a:cubicBezTo>
                <a:close/>
                <a:moveTo>
                  <a:pt x="70" y="53"/>
                </a:moveTo>
                <a:cubicBezTo>
                  <a:pt x="70" y="55"/>
                  <a:pt x="69" y="56"/>
                  <a:pt x="67" y="57"/>
                </a:cubicBezTo>
                <a:cubicBezTo>
                  <a:pt x="69" y="58"/>
                  <a:pt x="71" y="60"/>
                  <a:pt x="70" y="64"/>
                </a:cubicBezTo>
                <a:cubicBezTo>
                  <a:pt x="68" y="68"/>
                  <a:pt x="65" y="68"/>
                  <a:pt x="60" y="68"/>
                </a:cubicBezTo>
                <a:cubicBezTo>
                  <a:pt x="59" y="72"/>
                  <a:pt x="59" y="72"/>
                  <a:pt x="59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8" y="67"/>
                  <a:pt x="58" y="67"/>
                  <a:pt x="58" y="67"/>
                </a:cubicBezTo>
                <a:cubicBezTo>
                  <a:pt x="57" y="67"/>
                  <a:pt x="56" y="67"/>
                  <a:pt x="55" y="66"/>
                </a:cubicBezTo>
                <a:cubicBezTo>
                  <a:pt x="54" y="71"/>
                  <a:pt x="54" y="71"/>
                  <a:pt x="54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3" y="66"/>
                  <a:pt x="53" y="66"/>
                  <a:pt x="53" y="66"/>
                </a:cubicBezTo>
                <a:cubicBezTo>
                  <a:pt x="52" y="65"/>
                  <a:pt x="52" y="65"/>
                  <a:pt x="51" y="65"/>
                </a:cubicBezTo>
                <a:cubicBezTo>
                  <a:pt x="47" y="64"/>
                  <a:pt x="47" y="64"/>
                  <a:pt x="47" y="64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1"/>
                  <a:pt x="51" y="61"/>
                </a:cubicBezTo>
                <a:cubicBezTo>
                  <a:pt x="51" y="62"/>
                  <a:pt x="52" y="61"/>
                  <a:pt x="52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7"/>
                  <a:pt x="55" y="46"/>
                  <a:pt x="54" y="46"/>
                </a:cubicBezTo>
                <a:cubicBezTo>
                  <a:pt x="54" y="46"/>
                  <a:pt x="52" y="46"/>
                  <a:pt x="52" y="46"/>
                </a:cubicBezTo>
                <a:cubicBezTo>
                  <a:pt x="52" y="43"/>
                  <a:pt x="52" y="43"/>
                  <a:pt x="52" y="43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4"/>
                  <a:pt x="57" y="44"/>
                  <a:pt x="58" y="44"/>
                </a:cubicBezTo>
                <a:cubicBezTo>
                  <a:pt x="59" y="39"/>
                  <a:pt x="59" y="39"/>
                  <a:pt x="59" y="39"/>
                </a:cubicBezTo>
                <a:cubicBezTo>
                  <a:pt x="62" y="40"/>
                  <a:pt x="62" y="40"/>
                  <a:pt x="62" y="40"/>
                </a:cubicBezTo>
                <a:cubicBezTo>
                  <a:pt x="60" y="45"/>
                  <a:pt x="60" y="45"/>
                  <a:pt x="60" y="45"/>
                </a:cubicBezTo>
                <a:cubicBezTo>
                  <a:pt x="61" y="45"/>
                  <a:pt x="62" y="45"/>
                  <a:pt x="63" y="45"/>
                </a:cubicBezTo>
                <a:cubicBezTo>
                  <a:pt x="64" y="41"/>
                  <a:pt x="64" y="41"/>
                  <a:pt x="64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5" y="46"/>
                  <a:pt x="65" y="46"/>
                  <a:pt x="65" y="46"/>
                </a:cubicBezTo>
                <a:cubicBezTo>
                  <a:pt x="69" y="47"/>
                  <a:pt x="71" y="49"/>
                  <a:pt x="70" y="53"/>
                </a:cubicBezTo>
                <a:close/>
                <a:moveTo>
                  <a:pt x="58" y="57"/>
                </a:moveTo>
                <a:cubicBezTo>
                  <a:pt x="56" y="63"/>
                  <a:pt x="56" y="63"/>
                  <a:pt x="56" y="63"/>
                </a:cubicBezTo>
                <a:cubicBezTo>
                  <a:pt x="58" y="63"/>
                  <a:pt x="64" y="65"/>
                  <a:pt x="64" y="62"/>
                </a:cubicBezTo>
                <a:cubicBezTo>
                  <a:pt x="65" y="58"/>
                  <a:pt x="60" y="57"/>
                  <a:pt x="58" y="57"/>
                </a:cubicBezTo>
                <a:close/>
                <a:moveTo>
                  <a:pt x="60" y="48"/>
                </a:moveTo>
                <a:cubicBezTo>
                  <a:pt x="58" y="54"/>
                  <a:pt x="58" y="54"/>
                  <a:pt x="58" y="54"/>
                </a:cubicBezTo>
                <a:cubicBezTo>
                  <a:pt x="60" y="54"/>
                  <a:pt x="65" y="56"/>
                  <a:pt x="65" y="53"/>
                </a:cubicBezTo>
                <a:cubicBezTo>
                  <a:pt x="66" y="49"/>
                  <a:pt x="61" y="48"/>
                  <a:pt x="60" y="4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42"/>
          <p:cNvSpPr/>
          <p:nvPr/>
        </p:nvSpPr>
        <p:spPr>
          <a:xfrm>
            <a:off x="8790667" y="4672789"/>
            <a:ext cx="416344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32" y="83"/>
                </a:moveTo>
                <a:cubicBezTo>
                  <a:pt x="132" y="83"/>
                  <a:pt x="132" y="83"/>
                  <a:pt x="132" y="83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5" y="24"/>
                  <a:pt x="145" y="24"/>
                  <a:pt x="145" y="23"/>
                </a:cubicBezTo>
                <a:cubicBezTo>
                  <a:pt x="145" y="22"/>
                  <a:pt x="143" y="20"/>
                  <a:pt x="14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"/>
                  <a:pt x="30" y="0"/>
                  <a:pt x="28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2" y="7"/>
                  <a:pt x="3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4"/>
                  <a:pt x="46" y="84"/>
                  <a:pt x="46" y="84"/>
                </a:cubicBezTo>
                <a:cubicBezTo>
                  <a:pt x="47" y="84"/>
                  <a:pt x="47" y="85"/>
                  <a:pt x="48" y="86"/>
                </a:cubicBezTo>
                <a:cubicBezTo>
                  <a:pt x="47" y="88"/>
                  <a:pt x="46" y="90"/>
                  <a:pt x="46" y="92"/>
                </a:cubicBezTo>
                <a:cubicBezTo>
                  <a:pt x="46" y="100"/>
                  <a:pt x="52" y="106"/>
                  <a:pt x="59" y="106"/>
                </a:cubicBezTo>
                <a:cubicBezTo>
                  <a:pt x="67" y="106"/>
                  <a:pt x="72" y="100"/>
                  <a:pt x="72" y="92"/>
                </a:cubicBezTo>
                <a:cubicBezTo>
                  <a:pt x="72" y="90"/>
                  <a:pt x="72" y="88"/>
                  <a:pt x="71" y="86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06" y="88"/>
                  <a:pt x="105" y="90"/>
                  <a:pt x="105" y="92"/>
                </a:cubicBezTo>
                <a:cubicBezTo>
                  <a:pt x="105" y="100"/>
                  <a:pt x="111" y="106"/>
                  <a:pt x="119" y="106"/>
                </a:cubicBezTo>
                <a:cubicBezTo>
                  <a:pt x="126" y="106"/>
                  <a:pt x="132" y="100"/>
                  <a:pt x="132" y="92"/>
                </a:cubicBezTo>
                <a:cubicBezTo>
                  <a:pt x="132" y="90"/>
                  <a:pt x="131" y="88"/>
                  <a:pt x="130" y="86"/>
                </a:cubicBezTo>
                <a:cubicBezTo>
                  <a:pt x="131" y="85"/>
                  <a:pt x="131" y="84"/>
                  <a:pt x="132" y="83"/>
                </a:cubicBezTo>
                <a:close/>
                <a:moveTo>
                  <a:pt x="118" y="27"/>
                </a:moveTo>
                <a:cubicBezTo>
                  <a:pt x="138" y="27"/>
                  <a:pt x="138" y="27"/>
                  <a:pt x="138" y="27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17" y="40"/>
                  <a:pt x="117" y="40"/>
                  <a:pt x="117" y="40"/>
                </a:cubicBezTo>
                <a:lnTo>
                  <a:pt x="118" y="27"/>
                </a:lnTo>
                <a:close/>
                <a:moveTo>
                  <a:pt x="38" y="27"/>
                </a:moveTo>
                <a:cubicBezTo>
                  <a:pt x="60" y="27"/>
                  <a:pt x="60" y="27"/>
                  <a:pt x="60" y="27"/>
                </a:cubicBezTo>
                <a:cubicBezTo>
                  <a:pt x="61" y="40"/>
                  <a:pt x="61" y="40"/>
                  <a:pt x="61" y="40"/>
                </a:cubicBezTo>
                <a:cubicBezTo>
                  <a:pt x="41" y="40"/>
                  <a:pt x="41" y="40"/>
                  <a:pt x="41" y="40"/>
                </a:cubicBezTo>
                <a:lnTo>
                  <a:pt x="38" y="27"/>
                </a:lnTo>
                <a:close/>
                <a:moveTo>
                  <a:pt x="47" y="60"/>
                </a:moveTo>
                <a:cubicBezTo>
                  <a:pt x="43" y="46"/>
                  <a:pt x="43" y="46"/>
                  <a:pt x="43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3" y="60"/>
                  <a:pt x="63" y="60"/>
                  <a:pt x="63" y="60"/>
                </a:cubicBezTo>
                <a:lnTo>
                  <a:pt x="47" y="60"/>
                </a:lnTo>
                <a:close/>
                <a:moveTo>
                  <a:pt x="48" y="66"/>
                </a:moveTo>
                <a:cubicBezTo>
                  <a:pt x="64" y="66"/>
                  <a:pt x="64" y="66"/>
                  <a:pt x="64" y="66"/>
                </a:cubicBezTo>
                <a:cubicBezTo>
                  <a:pt x="66" y="79"/>
                  <a:pt x="66" y="79"/>
                  <a:pt x="66" y="79"/>
                </a:cubicBezTo>
                <a:cubicBezTo>
                  <a:pt x="52" y="79"/>
                  <a:pt x="52" y="79"/>
                  <a:pt x="52" y="79"/>
                </a:cubicBezTo>
                <a:lnTo>
                  <a:pt x="48" y="66"/>
                </a:lnTo>
                <a:close/>
                <a:moveTo>
                  <a:pt x="59" y="99"/>
                </a:moveTo>
                <a:cubicBezTo>
                  <a:pt x="56" y="99"/>
                  <a:pt x="53" y="96"/>
                  <a:pt x="53" y="92"/>
                </a:cubicBezTo>
                <a:cubicBezTo>
                  <a:pt x="53" y="89"/>
                  <a:pt x="56" y="86"/>
                  <a:pt x="59" y="86"/>
                </a:cubicBezTo>
                <a:cubicBezTo>
                  <a:pt x="63" y="86"/>
                  <a:pt x="66" y="89"/>
                  <a:pt x="66" y="92"/>
                </a:cubicBezTo>
                <a:cubicBezTo>
                  <a:pt x="66" y="96"/>
                  <a:pt x="63" y="99"/>
                  <a:pt x="59" y="99"/>
                </a:cubicBezTo>
                <a:close/>
                <a:moveTo>
                  <a:pt x="86" y="79"/>
                </a:moveTo>
                <a:cubicBezTo>
                  <a:pt x="72" y="79"/>
                  <a:pt x="72" y="79"/>
                  <a:pt x="72" y="79"/>
                </a:cubicBezTo>
                <a:cubicBezTo>
                  <a:pt x="71" y="66"/>
                  <a:pt x="71" y="66"/>
                  <a:pt x="71" y="66"/>
                </a:cubicBezTo>
                <a:cubicBezTo>
                  <a:pt x="86" y="66"/>
                  <a:pt x="86" y="66"/>
                  <a:pt x="86" y="66"/>
                </a:cubicBezTo>
                <a:lnTo>
                  <a:pt x="86" y="79"/>
                </a:lnTo>
                <a:close/>
                <a:moveTo>
                  <a:pt x="86" y="60"/>
                </a:moveTo>
                <a:cubicBezTo>
                  <a:pt x="70" y="60"/>
                  <a:pt x="70" y="60"/>
                  <a:pt x="70" y="60"/>
                </a:cubicBezTo>
                <a:cubicBezTo>
                  <a:pt x="68" y="46"/>
                  <a:pt x="68" y="46"/>
                  <a:pt x="68" y="46"/>
                </a:cubicBezTo>
                <a:cubicBezTo>
                  <a:pt x="86" y="46"/>
                  <a:pt x="86" y="46"/>
                  <a:pt x="86" y="46"/>
                </a:cubicBezTo>
                <a:lnTo>
                  <a:pt x="86" y="60"/>
                </a:lnTo>
                <a:close/>
                <a:moveTo>
                  <a:pt x="86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66" y="27"/>
                  <a:pt x="66" y="27"/>
                  <a:pt x="66" y="27"/>
                </a:cubicBezTo>
                <a:cubicBezTo>
                  <a:pt x="86" y="27"/>
                  <a:pt x="86" y="27"/>
                  <a:pt x="86" y="27"/>
                </a:cubicBezTo>
                <a:lnTo>
                  <a:pt x="86" y="40"/>
                </a:lnTo>
                <a:close/>
                <a:moveTo>
                  <a:pt x="106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6"/>
                  <a:pt x="92" y="66"/>
                  <a:pt x="92" y="66"/>
                </a:cubicBezTo>
                <a:cubicBezTo>
                  <a:pt x="107" y="66"/>
                  <a:pt x="107" y="66"/>
                  <a:pt x="107" y="66"/>
                </a:cubicBezTo>
                <a:lnTo>
                  <a:pt x="106" y="79"/>
                </a:lnTo>
                <a:close/>
                <a:moveTo>
                  <a:pt x="108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46"/>
                  <a:pt x="92" y="46"/>
                  <a:pt x="92" y="46"/>
                </a:cubicBezTo>
                <a:cubicBezTo>
                  <a:pt x="109" y="46"/>
                  <a:pt x="109" y="46"/>
                  <a:pt x="109" y="46"/>
                </a:cubicBezTo>
                <a:lnTo>
                  <a:pt x="108" y="60"/>
                </a:lnTo>
                <a:close/>
                <a:moveTo>
                  <a:pt x="110" y="40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27"/>
                  <a:pt x="92" y="27"/>
                  <a:pt x="92" y="27"/>
                </a:cubicBezTo>
                <a:cubicBezTo>
                  <a:pt x="112" y="27"/>
                  <a:pt x="112" y="27"/>
                  <a:pt x="112" y="27"/>
                </a:cubicBezTo>
                <a:lnTo>
                  <a:pt x="110" y="40"/>
                </a:lnTo>
                <a:close/>
                <a:moveTo>
                  <a:pt x="119" y="99"/>
                </a:moveTo>
                <a:cubicBezTo>
                  <a:pt x="115" y="99"/>
                  <a:pt x="112" y="96"/>
                  <a:pt x="112" y="92"/>
                </a:cubicBezTo>
                <a:cubicBezTo>
                  <a:pt x="112" y="89"/>
                  <a:pt x="115" y="86"/>
                  <a:pt x="119" y="86"/>
                </a:cubicBezTo>
                <a:cubicBezTo>
                  <a:pt x="122" y="86"/>
                  <a:pt x="125" y="89"/>
                  <a:pt x="125" y="92"/>
                </a:cubicBezTo>
                <a:cubicBezTo>
                  <a:pt x="125" y="96"/>
                  <a:pt x="122" y="99"/>
                  <a:pt x="119" y="99"/>
                </a:cubicBezTo>
                <a:close/>
                <a:moveTo>
                  <a:pt x="126" y="79"/>
                </a:moveTo>
                <a:cubicBezTo>
                  <a:pt x="112" y="79"/>
                  <a:pt x="112" y="79"/>
                  <a:pt x="112" y="79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29" y="66"/>
                  <a:pt x="129" y="66"/>
                  <a:pt x="129" y="66"/>
                </a:cubicBezTo>
                <a:lnTo>
                  <a:pt x="126" y="79"/>
                </a:lnTo>
                <a:close/>
                <a:moveTo>
                  <a:pt x="115" y="60"/>
                </a:moveTo>
                <a:cubicBezTo>
                  <a:pt x="116" y="46"/>
                  <a:pt x="116" y="46"/>
                  <a:pt x="116" y="46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0" y="60"/>
                  <a:pt x="130" y="60"/>
                  <a:pt x="130" y="60"/>
                </a:cubicBezTo>
                <a:lnTo>
                  <a:pt x="115" y="6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42"/>
          <p:cNvSpPr/>
          <p:nvPr/>
        </p:nvSpPr>
        <p:spPr>
          <a:xfrm>
            <a:off x="9815243" y="4609771"/>
            <a:ext cx="415636" cy="413512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86" y="51"/>
                </a:moveTo>
                <a:cubicBezTo>
                  <a:pt x="87" y="52"/>
                  <a:pt x="88" y="52"/>
                  <a:pt x="89" y="52"/>
                </a:cubicBezTo>
                <a:cubicBezTo>
                  <a:pt x="89" y="52"/>
                  <a:pt x="90" y="52"/>
                  <a:pt x="91" y="51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5" y="37"/>
                  <a:pt x="105" y="37"/>
                  <a:pt x="105" y="36"/>
                </a:cubicBezTo>
                <a:cubicBezTo>
                  <a:pt x="105" y="34"/>
                  <a:pt x="104" y="32"/>
                  <a:pt x="102" y="32"/>
                </a:cubicBezTo>
                <a:cubicBezTo>
                  <a:pt x="101" y="32"/>
                  <a:pt x="100" y="33"/>
                  <a:pt x="99" y="33"/>
                </a:cubicBezTo>
                <a:cubicBezTo>
                  <a:pt x="92" y="41"/>
                  <a:pt x="92" y="41"/>
                  <a:pt x="92" y="41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1"/>
                  <a:pt x="90" y="0"/>
                  <a:pt x="89" y="0"/>
                </a:cubicBezTo>
                <a:cubicBezTo>
                  <a:pt x="87" y="0"/>
                  <a:pt x="85" y="1"/>
                  <a:pt x="85" y="3"/>
                </a:cubicBezTo>
                <a:cubicBezTo>
                  <a:pt x="85" y="41"/>
                  <a:pt x="85" y="41"/>
                  <a:pt x="85" y="41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3"/>
                  <a:pt x="76" y="32"/>
                  <a:pt x="75" y="32"/>
                </a:cubicBezTo>
                <a:cubicBezTo>
                  <a:pt x="74" y="32"/>
                  <a:pt x="72" y="34"/>
                  <a:pt x="72" y="36"/>
                </a:cubicBezTo>
                <a:cubicBezTo>
                  <a:pt x="72" y="37"/>
                  <a:pt x="72" y="37"/>
                  <a:pt x="73" y="38"/>
                </a:cubicBezTo>
                <a:lnTo>
                  <a:pt x="86" y="51"/>
                </a:lnTo>
                <a:close/>
                <a:moveTo>
                  <a:pt x="131" y="122"/>
                </a:moveTo>
                <a:cubicBezTo>
                  <a:pt x="131" y="122"/>
                  <a:pt x="131" y="122"/>
                  <a:pt x="131" y="122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5" y="62"/>
                  <a:pt x="145" y="62"/>
                </a:cubicBezTo>
                <a:cubicBezTo>
                  <a:pt x="145" y="60"/>
                  <a:pt x="143" y="59"/>
                  <a:pt x="141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29" y="39"/>
                  <a:pt x="28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1" y="39"/>
                  <a:pt x="0" y="41"/>
                  <a:pt x="0" y="42"/>
                </a:cubicBezTo>
                <a:cubicBezTo>
                  <a:pt x="0" y="44"/>
                  <a:pt x="1" y="46"/>
                  <a:pt x="3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3"/>
                  <a:pt x="47" y="124"/>
                  <a:pt x="48" y="124"/>
                </a:cubicBezTo>
                <a:cubicBezTo>
                  <a:pt x="46" y="126"/>
                  <a:pt x="46" y="129"/>
                  <a:pt x="46" y="131"/>
                </a:cubicBezTo>
                <a:cubicBezTo>
                  <a:pt x="46" y="139"/>
                  <a:pt x="52" y="144"/>
                  <a:pt x="59" y="144"/>
                </a:cubicBezTo>
                <a:cubicBezTo>
                  <a:pt x="66" y="144"/>
                  <a:pt x="72" y="139"/>
                  <a:pt x="72" y="131"/>
                </a:cubicBezTo>
                <a:cubicBezTo>
                  <a:pt x="72" y="129"/>
                  <a:pt x="71" y="127"/>
                  <a:pt x="70" y="125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6" y="127"/>
                  <a:pt x="105" y="129"/>
                  <a:pt x="105" y="131"/>
                </a:cubicBezTo>
                <a:cubicBezTo>
                  <a:pt x="105" y="139"/>
                  <a:pt x="111" y="144"/>
                  <a:pt x="118" y="144"/>
                </a:cubicBezTo>
                <a:cubicBezTo>
                  <a:pt x="125" y="144"/>
                  <a:pt x="131" y="139"/>
                  <a:pt x="131" y="131"/>
                </a:cubicBezTo>
                <a:cubicBezTo>
                  <a:pt x="131" y="129"/>
                  <a:pt x="131" y="126"/>
                  <a:pt x="129" y="124"/>
                </a:cubicBezTo>
                <a:cubicBezTo>
                  <a:pt x="130" y="124"/>
                  <a:pt x="131" y="123"/>
                  <a:pt x="131" y="122"/>
                </a:cubicBezTo>
                <a:close/>
                <a:moveTo>
                  <a:pt x="118" y="65"/>
                </a:moveTo>
                <a:cubicBezTo>
                  <a:pt x="137" y="65"/>
                  <a:pt x="137" y="65"/>
                  <a:pt x="137" y="65"/>
                </a:cubicBezTo>
                <a:cubicBezTo>
                  <a:pt x="134" y="79"/>
                  <a:pt x="134" y="79"/>
                  <a:pt x="134" y="79"/>
                </a:cubicBezTo>
                <a:cubicBezTo>
                  <a:pt x="116" y="79"/>
                  <a:pt x="116" y="79"/>
                  <a:pt x="116" y="79"/>
                </a:cubicBezTo>
                <a:lnTo>
                  <a:pt x="118" y="65"/>
                </a:lnTo>
                <a:close/>
                <a:moveTo>
                  <a:pt x="37" y="65"/>
                </a:moveTo>
                <a:cubicBezTo>
                  <a:pt x="59" y="65"/>
                  <a:pt x="59" y="65"/>
                  <a:pt x="59" y="65"/>
                </a:cubicBezTo>
                <a:cubicBezTo>
                  <a:pt x="61" y="79"/>
                  <a:pt x="61" y="79"/>
                  <a:pt x="61" y="79"/>
                </a:cubicBezTo>
                <a:cubicBezTo>
                  <a:pt x="41" y="79"/>
                  <a:pt x="41" y="79"/>
                  <a:pt x="41" y="79"/>
                </a:cubicBezTo>
                <a:lnTo>
                  <a:pt x="37" y="65"/>
                </a:lnTo>
                <a:close/>
                <a:moveTo>
                  <a:pt x="46" y="98"/>
                </a:moveTo>
                <a:cubicBezTo>
                  <a:pt x="43" y="85"/>
                  <a:pt x="43" y="85"/>
                  <a:pt x="43" y="85"/>
                </a:cubicBezTo>
                <a:cubicBezTo>
                  <a:pt x="61" y="85"/>
                  <a:pt x="61" y="85"/>
                  <a:pt x="61" y="85"/>
                </a:cubicBezTo>
                <a:cubicBezTo>
                  <a:pt x="63" y="98"/>
                  <a:pt x="63" y="98"/>
                  <a:pt x="63" y="98"/>
                </a:cubicBezTo>
                <a:lnTo>
                  <a:pt x="46" y="98"/>
                </a:lnTo>
                <a:close/>
                <a:moveTo>
                  <a:pt x="48" y="105"/>
                </a:moveTo>
                <a:cubicBezTo>
                  <a:pt x="64" y="105"/>
                  <a:pt x="64" y="105"/>
                  <a:pt x="64" y="105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52" y="118"/>
                  <a:pt x="52" y="118"/>
                  <a:pt x="52" y="118"/>
                </a:cubicBezTo>
                <a:lnTo>
                  <a:pt x="48" y="105"/>
                </a:lnTo>
                <a:close/>
                <a:moveTo>
                  <a:pt x="59" y="138"/>
                </a:moveTo>
                <a:cubicBezTo>
                  <a:pt x="55" y="138"/>
                  <a:pt x="52" y="135"/>
                  <a:pt x="52" y="131"/>
                </a:cubicBezTo>
                <a:cubicBezTo>
                  <a:pt x="52" y="128"/>
                  <a:pt x="55" y="125"/>
                  <a:pt x="59" y="125"/>
                </a:cubicBezTo>
                <a:cubicBezTo>
                  <a:pt x="63" y="125"/>
                  <a:pt x="66" y="128"/>
                  <a:pt x="66" y="131"/>
                </a:cubicBezTo>
                <a:cubicBezTo>
                  <a:pt x="66" y="135"/>
                  <a:pt x="63" y="138"/>
                  <a:pt x="59" y="138"/>
                </a:cubicBezTo>
                <a:close/>
                <a:moveTo>
                  <a:pt x="85" y="118"/>
                </a:moveTo>
                <a:cubicBezTo>
                  <a:pt x="72" y="118"/>
                  <a:pt x="72" y="118"/>
                  <a:pt x="72" y="118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85" y="105"/>
                  <a:pt x="85" y="105"/>
                  <a:pt x="85" y="105"/>
                </a:cubicBezTo>
                <a:lnTo>
                  <a:pt x="85" y="118"/>
                </a:lnTo>
                <a:close/>
                <a:moveTo>
                  <a:pt x="85" y="98"/>
                </a:moveTo>
                <a:cubicBezTo>
                  <a:pt x="70" y="98"/>
                  <a:pt x="70" y="98"/>
                  <a:pt x="70" y="98"/>
                </a:cubicBezTo>
                <a:cubicBezTo>
                  <a:pt x="68" y="85"/>
                  <a:pt x="68" y="85"/>
                  <a:pt x="68" y="85"/>
                </a:cubicBezTo>
                <a:cubicBezTo>
                  <a:pt x="85" y="85"/>
                  <a:pt x="85" y="85"/>
                  <a:pt x="85" y="85"/>
                </a:cubicBezTo>
                <a:lnTo>
                  <a:pt x="85" y="98"/>
                </a:lnTo>
                <a:close/>
                <a:moveTo>
                  <a:pt x="85" y="79"/>
                </a:moveTo>
                <a:cubicBezTo>
                  <a:pt x="67" y="79"/>
                  <a:pt x="67" y="79"/>
                  <a:pt x="67" y="79"/>
                </a:cubicBezTo>
                <a:cubicBezTo>
                  <a:pt x="66" y="65"/>
                  <a:pt x="66" y="65"/>
                  <a:pt x="66" y="65"/>
                </a:cubicBezTo>
                <a:cubicBezTo>
                  <a:pt x="85" y="65"/>
                  <a:pt x="85" y="65"/>
                  <a:pt x="85" y="65"/>
                </a:cubicBezTo>
                <a:lnTo>
                  <a:pt x="85" y="79"/>
                </a:lnTo>
                <a:close/>
                <a:moveTo>
                  <a:pt x="105" y="118"/>
                </a:moveTo>
                <a:cubicBezTo>
                  <a:pt x="92" y="118"/>
                  <a:pt x="92" y="118"/>
                  <a:pt x="92" y="118"/>
                </a:cubicBezTo>
                <a:cubicBezTo>
                  <a:pt x="92" y="105"/>
                  <a:pt x="92" y="105"/>
                  <a:pt x="92" y="105"/>
                </a:cubicBezTo>
                <a:cubicBezTo>
                  <a:pt x="107" y="105"/>
                  <a:pt x="107" y="105"/>
                  <a:pt x="107" y="105"/>
                </a:cubicBezTo>
                <a:lnTo>
                  <a:pt x="105" y="118"/>
                </a:lnTo>
                <a:close/>
                <a:moveTo>
                  <a:pt x="108" y="98"/>
                </a:moveTo>
                <a:cubicBezTo>
                  <a:pt x="92" y="98"/>
                  <a:pt x="92" y="98"/>
                  <a:pt x="92" y="98"/>
                </a:cubicBezTo>
                <a:cubicBezTo>
                  <a:pt x="92" y="85"/>
                  <a:pt x="92" y="85"/>
                  <a:pt x="92" y="85"/>
                </a:cubicBezTo>
                <a:cubicBezTo>
                  <a:pt x="109" y="85"/>
                  <a:pt x="109" y="85"/>
                  <a:pt x="109" y="85"/>
                </a:cubicBezTo>
                <a:lnTo>
                  <a:pt x="108" y="98"/>
                </a:lnTo>
                <a:close/>
                <a:moveTo>
                  <a:pt x="110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5"/>
                  <a:pt x="92" y="65"/>
                  <a:pt x="92" y="65"/>
                </a:cubicBezTo>
                <a:cubicBezTo>
                  <a:pt x="111" y="65"/>
                  <a:pt x="111" y="65"/>
                  <a:pt x="111" y="65"/>
                </a:cubicBezTo>
                <a:lnTo>
                  <a:pt x="110" y="79"/>
                </a:lnTo>
                <a:close/>
                <a:moveTo>
                  <a:pt x="118" y="138"/>
                </a:moveTo>
                <a:cubicBezTo>
                  <a:pt x="115" y="138"/>
                  <a:pt x="112" y="135"/>
                  <a:pt x="112" y="131"/>
                </a:cubicBezTo>
                <a:cubicBezTo>
                  <a:pt x="112" y="128"/>
                  <a:pt x="115" y="125"/>
                  <a:pt x="118" y="125"/>
                </a:cubicBezTo>
                <a:cubicBezTo>
                  <a:pt x="122" y="125"/>
                  <a:pt x="125" y="128"/>
                  <a:pt x="125" y="131"/>
                </a:cubicBezTo>
                <a:cubicBezTo>
                  <a:pt x="125" y="135"/>
                  <a:pt x="122" y="138"/>
                  <a:pt x="118" y="138"/>
                </a:cubicBezTo>
                <a:close/>
                <a:moveTo>
                  <a:pt x="125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28" y="105"/>
                  <a:pt x="128" y="105"/>
                  <a:pt x="128" y="105"/>
                </a:cubicBezTo>
                <a:lnTo>
                  <a:pt x="125" y="118"/>
                </a:lnTo>
                <a:close/>
                <a:moveTo>
                  <a:pt x="114" y="98"/>
                </a:moveTo>
                <a:cubicBezTo>
                  <a:pt x="116" y="85"/>
                  <a:pt x="116" y="85"/>
                  <a:pt x="116" y="85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130" y="98"/>
                  <a:pt x="130" y="98"/>
                  <a:pt x="130" y="98"/>
                </a:cubicBezTo>
                <a:lnTo>
                  <a:pt x="114" y="9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42"/>
          <p:cNvSpPr/>
          <p:nvPr/>
        </p:nvSpPr>
        <p:spPr>
          <a:xfrm>
            <a:off x="10870265" y="4626765"/>
            <a:ext cx="416344" cy="413512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76" y="19"/>
                </a:moveTo>
                <a:cubicBezTo>
                  <a:pt x="77" y="19"/>
                  <a:pt x="78" y="19"/>
                  <a:pt x="78" y="18"/>
                </a:cubicBezTo>
                <a:cubicBezTo>
                  <a:pt x="86" y="11"/>
                  <a:pt x="86" y="11"/>
                  <a:pt x="86" y="11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1"/>
                  <a:pt x="87" y="52"/>
                  <a:pt x="89" y="52"/>
                </a:cubicBezTo>
                <a:cubicBezTo>
                  <a:pt x="91" y="52"/>
                  <a:pt x="92" y="51"/>
                  <a:pt x="92" y="49"/>
                </a:cubicBezTo>
                <a:cubicBezTo>
                  <a:pt x="92" y="11"/>
                  <a:pt x="92" y="11"/>
                  <a:pt x="92" y="11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1" y="19"/>
                  <a:pt x="101" y="19"/>
                  <a:pt x="102" y="19"/>
                </a:cubicBezTo>
                <a:cubicBezTo>
                  <a:pt x="104" y="19"/>
                  <a:pt x="106" y="18"/>
                  <a:pt x="106" y="16"/>
                </a:cubicBezTo>
                <a:cubicBezTo>
                  <a:pt x="106" y="15"/>
                  <a:pt x="105" y="14"/>
                  <a:pt x="105" y="14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0"/>
                  <a:pt x="90" y="0"/>
                  <a:pt x="89" y="0"/>
                </a:cubicBezTo>
                <a:cubicBezTo>
                  <a:pt x="88" y="0"/>
                  <a:pt x="87" y="0"/>
                  <a:pt x="87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73" y="14"/>
                  <a:pt x="73" y="15"/>
                  <a:pt x="73" y="16"/>
                </a:cubicBezTo>
                <a:cubicBezTo>
                  <a:pt x="73" y="18"/>
                  <a:pt x="74" y="19"/>
                  <a:pt x="76" y="19"/>
                </a:cubicBezTo>
                <a:close/>
                <a:moveTo>
                  <a:pt x="132" y="122"/>
                </a:moveTo>
                <a:cubicBezTo>
                  <a:pt x="132" y="122"/>
                  <a:pt x="132" y="122"/>
                  <a:pt x="132" y="122"/>
                </a:cubicBezTo>
                <a:cubicBezTo>
                  <a:pt x="145" y="63"/>
                  <a:pt x="145" y="63"/>
                  <a:pt x="145" y="63"/>
                </a:cubicBezTo>
                <a:cubicBezTo>
                  <a:pt x="145" y="63"/>
                  <a:pt x="145" y="63"/>
                  <a:pt x="145" y="63"/>
                </a:cubicBezTo>
                <a:cubicBezTo>
                  <a:pt x="145" y="63"/>
                  <a:pt x="145" y="62"/>
                  <a:pt x="145" y="62"/>
                </a:cubicBezTo>
                <a:cubicBezTo>
                  <a:pt x="145" y="60"/>
                  <a:pt x="144" y="59"/>
                  <a:pt x="142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0"/>
                  <a:pt x="30" y="39"/>
                  <a:pt x="28" y="39"/>
                </a:cubicBezTo>
                <a:cubicBezTo>
                  <a:pt x="4" y="39"/>
                  <a:pt x="4" y="39"/>
                  <a:pt x="4" y="39"/>
                </a:cubicBezTo>
                <a:cubicBezTo>
                  <a:pt x="2" y="39"/>
                  <a:pt x="0" y="41"/>
                  <a:pt x="0" y="42"/>
                </a:cubicBezTo>
                <a:cubicBezTo>
                  <a:pt x="0" y="44"/>
                  <a:pt x="2" y="46"/>
                  <a:pt x="4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7" y="123"/>
                  <a:pt x="47" y="124"/>
                  <a:pt x="48" y="124"/>
                </a:cubicBezTo>
                <a:cubicBezTo>
                  <a:pt x="47" y="126"/>
                  <a:pt x="46" y="129"/>
                  <a:pt x="46" y="131"/>
                </a:cubicBezTo>
                <a:cubicBezTo>
                  <a:pt x="46" y="139"/>
                  <a:pt x="52" y="144"/>
                  <a:pt x="60" y="144"/>
                </a:cubicBezTo>
                <a:cubicBezTo>
                  <a:pt x="67" y="144"/>
                  <a:pt x="73" y="139"/>
                  <a:pt x="73" y="131"/>
                </a:cubicBezTo>
                <a:cubicBezTo>
                  <a:pt x="73" y="129"/>
                  <a:pt x="72" y="127"/>
                  <a:pt x="71" y="125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6" y="127"/>
                  <a:pt x="106" y="129"/>
                  <a:pt x="106" y="131"/>
                </a:cubicBezTo>
                <a:cubicBezTo>
                  <a:pt x="106" y="139"/>
                  <a:pt x="112" y="144"/>
                  <a:pt x="119" y="144"/>
                </a:cubicBezTo>
                <a:cubicBezTo>
                  <a:pt x="126" y="144"/>
                  <a:pt x="132" y="139"/>
                  <a:pt x="132" y="131"/>
                </a:cubicBezTo>
                <a:cubicBezTo>
                  <a:pt x="132" y="129"/>
                  <a:pt x="131" y="126"/>
                  <a:pt x="130" y="124"/>
                </a:cubicBezTo>
                <a:cubicBezTo>
                  <a:pt x="131" y="124"/>
                  <a:pt x="132" y="123"/>
                  <a:pt x="132" y="122"/>
                </a:cubicBezTo>
                <a:close/>
                <a:moveTo>
                  <a:pt x="118" y="65"/>
                </a:moveTo>
                <a:cubicBezTo>
                  <a:pt x="138" y="65"/>
                  <a:pt x="138" y="65"/>
                  <a:pt x="138" y="65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17" y="79"/>
                  <a:pt x="117" y="79"/>
                  <a:pt x="117" y="79"/>
                </a:cubicBezTo>
                <a:lnTo>
                  <a:pt x="118" y="65"/>
                </a:lnTo>
                <a:close/>
                <a:moveTo>
                  <a:pt x="38" y="65"/>
                </a:moveTo>
                <a:cubicBezTo>
                  <a:pt x="60" y="65"/>
                  <a:pt x="60" y="65"/>
                  <a:pt x="60" y="65"/>
                </a:cubicBezTo>
                <a:cubicBezTo>
                  <a:pt x="61" y="79"/>
                  <a:pt x="61" y="79"/>
                  <a:pt x="61" y="79"/>
                </a:cubicBezTo>
                <a:cubicBezTo>
                  <a:pt x="42" y="79"/>
                  <a:pt x="42" y="79"/>
                  <a:pt x="42" y="79"/>
                </a:cubicBezTo>
                <a:lnTo>
                  <a:pt x="38" y="65"/>
                </a:lnTo>
                <a:close/>
                <a:moveTo>
                  <a:pt x="47" y="98"/>
                </a:moveTo>
                <a:cubicBezTo>
                  <a:pt x="43" y="85"/>
                  <a:pt x="43" y="85"/>
                  <a:pt x="43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4" y="98"/>
                  <a:pt x="64" y="98"/>
                  <a:pt x="64" y="98"/>
                </a:cubicBezTo>
                <a:lnTo>
                  <a:pt x="47" y="98"/>
                </a:lnTo>
                <a:close/>
                <a:moveTo>
                  <a:pt x="49" y="105"/>
                </a:moveTo>
                <a:cubicBezTo>
                  <a:pt x="64" y="105"/>
                  <a:pt x="64" y="105"/>
                  <a:pt x="64" y="105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52" y="118"/>
                  <a:pt x="52" y="118"/>
                  <a:pt x="52" y="118"/>
                </a:cubicBezTo>
                <a:lnTo>
                  <a:pt x="49" y="105"/>
                </a:lnTo>
                <a:close/>
                <a:moveTo>
                  <a:pt x="60" y="138"/>
                </a:moveTo>
                <a:cubicBezTo>
                  <a:pt x="56" y="138"/>
                  <a:pt x="53" y="135"/>
                  <a:pt x="53" y="131"/>
                </a:cubicBezTo>
                <a:cubicBezTo>
                  <a:pt x="53" y="128"/>
                  <a:pt x="56" y="125"/>
                  <a:pt x="60" y="125"/>
                </a:cubicBezTo>
                <a:cubicBezTo>
                  <a:pt x="63" y="125"/>
                  <a:pt x="66" y="128"/>
                  <a:pt x="66" y="131"/>
                </a:cubicBezTo>
                <a:cubicBezTo>
                  <a:pt x="66" y="135"/>
                  <a:pt x="63" y="138"/>
                  <a:pt x="60" y="138"/>
                </a:cubicBezTo>
                <a:close/>
                <a:moveTo>
                  <a:pt x="86" y="118"/>
                </a:moveTo>
                <a:cubicBezTo>
                  <a:pt x="72" y="118"/>
                  <a:pt x="72" y="118"/>
                  <a:pt x="72" y="118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86" y="105"/>
                  <a:pt x="86" y="105"/>
                  <a:pt x="86" y="105"/>
                </a:cubicBezTo>
                <a:lnTo>
                  <a:pt x="86" y="118"/>
                </a:lnTo>
                <a:close/>
                <a:moveTo>
                  <a:pt x="86" y="98"/>
                </a:moveTo>
                <a:cubicBezTo>
                  <a:pt x="70" y="98"/>
                  <a:pt x="70" y="98"/>
                  <a:pt x="70" y="98"/>
                </a:cubicBezTo>
                <a:cubicBezTo>
                  <a:pt x="69" y="85"/>
                  <a:pt x="69" y="85"/>
                  <a:pt x="69" y="85"/>
                </a:cubicBezTo>
                <a:cubicBezTo>
                  <a:pt x="86" y="85"/>
                  <a:pt x="86" y="85"/>
                  <a:pt x="86" y="85"/>
                </a:cubicBezTo>
                <a:lnTo>
                  <a:pt x="86" y="98"/>
                </a:lnTo>
                <a:close/>
                <a:moveTo>
                  <a:pt x="86" y="79"/>
                </a:moveTo>
                <a:cubicBezTo>
                  <a:pt x="68" y="79"/>
                  <a:pt x="68" y="79"/>
                  <a:pt x="68" y="79"/>
                </a:cubicBezTo>
                <a:cubicBezTo>
                  <a:pt x="66" y="65"/>
                  <a:pt x="66" y="65"/>
                  <a:pt x="66" y="65"/>
                </a:cubicBezTo>
                <a:cubicBezTo>
                  <a:pt x="86" y="65"/>
                  <a:pt x="86" y="65"/>
                  <a:pt x="86" y="65"/>
                </a:cubicBezTo>
                <a:lnTo>
                  <a:pt x="86" y="79"/>
                </a:lnTo>
                <a:close/>
                <a:moveTo>
                  <a:pt x="106" y="118"/>
                </a:moveTo>
                <a:cubicBezTo>
                  <a:pt x="92" y="118"/>
                  <a:pt x="92" y="118"/>
                  <a:pt x="92" y="118"/>
                </a:cubicBezTo>
                <a:cubicBezTo>
                  <a:pt x="92" y="105"/>
                  <a:pt x="92" y="105"/>
                  <a:pt x="92" y="105"/>
                </a:cubicBezTo>
                <a:cubicBezTo>
                  <a:pt x="107" y="105"/>
                  <a:pt x="107" y="105"/>
                  <a:pt x="107" y="105"/>
                </a:cubicBezTo>
                <a:lnTo>
                  <a:pt x="106" y="118"/>
                </a:lnTo>
                <a:close/>
                <a:moveTo>
                  <a:pt x="108" y="98"/>
                </a:moveTo>
                <a:cubicBezTo>
                  <a:pt x="92" y="98"/>
                  <a:pt x="92" y="98"/>
                  <a:pt x="92" y="98"/>
                </a:cubicBezTo>
                <a:cubicBezTo>
                  <a:pt x="92" y="85"/>
                  <a:pt x="92" y="85"/>
                  <a:pt x="92" y="85"/>
                </a:cubicBezTo>
                <a:cubicBezTo>
                  <a:pt x="110" y="85"/>
                  <a:pt x="110" y="85"/>
                  <a:pt x="110" y="85"/>
                </a:cubicBezTo>
                <a:lnTo>
                  <a:pt x="108" y="98"/>
                </a:lnTo>
                <a:close/>
                <a:moveTo>
                  <a:pt x="110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5"/>
                  <a:pt x="92" y="65"/>
                  <a:pt x="92" y="65"/>
                </a:cubicBezTo>
                <a:cubicBezTo>
                  <a:pt x="112" y="65"/>
                  <a:pt x="112" y="65"/>
                  <a:pt x="112" y="65"/>
                </a:cubicBezTo>
                <a:lnTo>
                  <a:pt x="110" y="79"/>
                </a:lnTo>
                <a:close/>
                <a:moveTo>
                  <a:pt x="119" y="138"/>
                </a:moveTo>
                <a:cubicBezTo>
                  <a:pt x="115" y="138"/>
                  <a:pt x="112" y="135"/>
                  <a:pt x="112" y="131"/>
                </a:cubicBezTo>
                <a:cubicBezTo>
                  <a:pt x="112" y="128"/>
                  <a:pt x="115" y="125"/>
                  <a:pt x="119" y="125"/>
                </a:cubicBezTo>
                <a:cubicBezTo>
                  <a:pt x="122" y="125"/>
                  <a:pt x="125" y="128"/>
                  <a:pt x="125" y="131"/>
                </a:cubicBezTo>
                <a:cubicBezTo>
                  <a:pt x="125" y="135"/>
                  <a:pt x="122" y="138"/>
                  <a:pt x="119" y="138"/>
                </a:cubicBezTo>
                <a:close/>
                <a:moveTo>
                  <a:pt x="126" y="118"/>
                </a:moveTo>
                <a:cubicBezTo>
                  <a:pt x="113" y="118"/>
                  <a:pt x="113" y="118"/>
                  <a:pt x="113" y="118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29" y="105"/>
                  <a:pt x="129" y="105"/>
                  <a:pt x="129" y="105"/>
                </a:cubicBezTo>
                <a:lnTo>
                  <a:pt x="126" y="118"/>
                </a:lnTo>
                <a:close/>
                <a:moveTo>
                  <a:pt x="115" y="98"/>
                </a:moveTo>
                <a:cubicBezTo>
                  <a:pt x="116" y="85"/>
                  <a:pt x="116" y="85"/>
                  <a:pt x="116" y="85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130" y="98"/>
                  <a:pt x="130" y="98"/>
                  <a:pt x="130" y="98"/>
                </a:cubicBezTo>
                <a:lnTo>
                  <a:pt x="115" y="9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42"/>
          <p:cNvSpPr/>
          <p:nvPr/>
        </p:nvSpPr>
        <p:spPr>
          <a:xfrm>
            <a:off x="1545000" y="5610981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131" y="109"/>
                </a:moveTo>
                <a:cubicBezTo>
                  <a:pt x="131" y="109"/>
                  <a:pt x="131" y="109"/>
                  <a:pt x="131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3" y="46"/>
                  <a:pt x="141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0" y="26"/>
                  <a:pt x="28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1" y="26"/>
                  <a:pt x="0" y="28"/>
                  <a:pt x="0" y="29"/>
                </a:cubicBezTo>
                <a:cubicBezTo>
                  <a:pt x="0" y="31"/>
                  <a:pt x="1" y="33"/>
                  <a:pt x="3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10"/>
                  <a:pt x="47" y="111"/>
                  <a:pt x="48" y="111"/>
                </a:cubicBezTo>
                <a:cubicBezTo>
                  <a:pt x="47" y="113"/>
                  <a:pt x="46" y="116"/>
                  <a:pt x="46" y="118"/>
                </a:cubicBezTo>
                <a:cubicBezTo>
                  <a:pt x="46" y="126"/>
                  <a:pt x="52" y="131"/>
                  <a:pt x="59" y="131"/>
                </a:cubicBezTo>
                <a:cubicBezTo>
                  <a:pt x="66" y="131"/>
                  <a:pt x="72" y="126"/>
                  <a:pt x="72" y="118"/>
                </a:cubicBezTo>
                <a:cubicBezTo>
                  <a:pt x="72" y="116"/>
                  <a:pt x="72" y="114"/>
                  <a:pt x="70" y="112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4"/>
                  <a:pt x="105" y="116"/>
                  <a:pt x="105" y="118"/>
                </a:cubicBezTo>
                <a:cubicBezTo>
                  <a:pt x="105" y="126"/>
                  <a:pt x="111" y="131"/>
                  <a:pt x="118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1" y="110"/>
                  <a:pt x="131" y="109"/>
                </a:cubicBezTo>
                <a:close/>
                <a:moveTo>
                  <a:pt x="118" y="52"/>
                </a:moveTo>
                <a:cubicBezTo>
                  <a:pt x="137" y="52"/>
                  <a:pt x="137" y="52"/>
                  <a:pt x="137" y="52"/>
                </a:cubicBezTo>
                <a:cubicBezTo>
                  <a:pt x="134" y="66"/>
                  <a:pt x="134" y="66"/>
                  <a:pt x="134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8" y="52"/>
                </a:lnTo>
                <a:close/>
                <a:moveTo>
                  <a:pt x="38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61" y="66"/>
                  <a:pt x="61" y="66"/>
                  <a:pt x="61" y="66"/>
                </a:cubicBezTo>
                <a:cubicBezTo>
                  <a:pt x="41" y="66"/>
                  <a:pt x="41" y="66"/>
                  <a:pt x="41" y="66"/>
                </a:cubicBezTo>
                <a:lnTo>
                  <a:pt x="38" y="52"/>
                </a:lnTo>
                <a:close/>
                <a:moveTo>
                  <a:pt x="46" y="85"/>
                </a:moveTo>
                <a:cubicBezTo>
                  <a:pt x="43" y="72"/>
                  <a:pt x="43" y="72"/>
                  <a:pt x="43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3" y="85"/>
                  <a:pt x="63" y="85"/>
                  <a:pt x="63" y="85"/>
                </a:cubicBezTo>
                <a:lnTo>
                  <a:pt x="46" y="85"/>
                </a:lnTo>
                <a:close/>
                <a:moveTo>
                  <a:pt x="48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8" y="92"/>
                </a:lnTo>
                <a:close/>
                <a:moveTo>
                  <a:pt x="59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59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59" y="125"/>
                </a:cubicBezTo>
                <a:close/>
                <a:moveTo>
                  <a:pt x="85" y="105"/>
                </a:moveTo>
                <a:cubicBezTo>
                  <a:pt x="72" y="105"/>
                  <a:pt x="72" y="105"/>
                  <a:pt x="72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5" y="92"/>
                  <a:pt x="85" y="92"/>
                  <a:pt x="85" y="92"/>
                </a:cubicBezTo>
                <a:lnTo>
                  <a:pt x="85" y="105"/>
                </a:lnTo>
                <a:close/>
                <a:moveTo>
                  <a:pt x="85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8" y="72"/>
                  <a:pt x="68" y="72"/>
                  <a:pt x="68" y="72"/>
                </a:cubicBezTo>
                <a:cubicBezTo>
                  <a:pt x="85" y="72"/>
                  <a:pt x="85" y="72"/>
                  <a:pt x="85" y="72"/>
                </a:cubicBezTo>
                <a:lnTo>
                  <a:pt x="85" y="85"/>
                </a:lnTo>
                <a:close/>
                <a:moveTo>
                  <a:pt x="85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6" y="52"/>
                  <a:pt x="66" y="52"/>
                  <a:pt x="66" y="52"/>
                </a:cubicBezTo>
                <a:cubicBezTo>
                  <a:pt x="85" y="52"/>
                  <a:pt x="85" y="52"/>
                  <a:pt x="85" y="52"/>
                </a:cubicBezTo>
                <a:lnTo>
                  <a:pt x="85" y="66"/>
                </a:lnTo>
                <a:close/>
                <a:moveTo>
                  <a:pt x="106" y="105"/>
                </a:moveTo>
                <a:cubicBezTo>
                  <a:pt x="92" y="105"/>
                  <a:pt x="92" y="105"/>
                  <a:pt x="92" y="105"/>
                </a:cubicBezTo>
                <a:cubicBezTo>
                  <a:pt x="92" y="92"/>
                  <a:pt x="92" y="92"/>
                  <a:pt x="92" y="92"/>
                </a:cubicBezTo>
                <a:cubicBezTo>
                  <a:pt x="107" y="92"/>
                  <a:pt x="107" y="92"/>
                  <a:pt x="107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2" y="85"/>
                  <a:pt x="92" y="85"/>
                  <a:pt x="92" y="85"/>
                </a:cubicBezTo>
                <a:cubicBezTo>
                  <a:pt x="92" y="72"/>
                  <a:pt x="92" y="72"/>
                  <a:pt x="92" y="72"/>
                </a:cubicBezTo>
                <a:cubicBezTo>
                  <a:pt x="109" y="72"/>
                  <a:pt x="109" y="72"/>
                  <a:pt x="109" y="72"/>
                </a:cubicBezTo>
                <a:lnTo>
                  <a:pt x="108" y="85"/>
                </a:lnTo>
                <a:close/>
                <a:moveTo>
                  <a:pt x="110" y="66"/>
                </a:moveTo>
                <a:cubicBezTo>
                  <a:pt x="92" y="66"/>
                  <a:pt x="92" y="66"/>
                  <a:pt x="92" y="66"/>
                </a:cubicBezTo>
                <a:cubicBezTo>
                  <a:pt x="92" y="52"/>
                  <a:pt x="92" y="52"/>
                  <a:pt x="92" y="52"/>
                </a:cubicBezTo>
                <a:cubicBezTo>
                  <a:pt x="111" y="52"/>
                  <a:pt x="111" y="52"/>
                  <a:pt x="111" y="52"/>
                </a:cubicBezTo>
                <a:lnTo>
                  <a:pt x="110" y="66"/>
                </a:lnTo>
                <a:close/>
                <a:moveTo>
                  <a:pt x="118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8" y="112"/>
                </a:cubicBezTo>
                <a:cubicBezTo>
                  <a:pt x="122" y="112"/>
                  <a:pt x="125" y="115"/>
                  <a:pt x="125" y="118"/>
                </a:cubicBezTo>
                <a:cubicBezTo>
                  <a:pt x="125" y="122"/>
                  <a:pt x="122" y="125"/>
                  <a:pt x="118" y="125"/>
                </a:cubicBezTo>
                <a:close/>
                <a:moveTo>
                  <a:pt x="126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4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0" y="85"/>
                  <a:pt x="130" y="85"/>
                  <a:pt x="130" y="85"/>
                </a:cubicBezTo>
                <a:lnTo>
                  <a:pt x="114" y="85"/>
                </a:lnTo>
                <a:close/>
                <a:moveTo>
                  <a:pt x="62" y="19"/>
                </a:moveTo>
                <a:cubicBezTo>
                  <a:pt x="101" y="19"/>
                  <a:pt x="101" y="19"/>
                  <a:pt x="101" y="19"/>
                </a:cubicBezTo>
                <a:cubicBezTo>
                  <a:pt x="93" y="27"/>
                  <a:pt x="93" y="27"/>
                  <a:pt x="93" y="27"/>
                </a:cubicBezTo>
                <a:cubicBezTo>
                  <a:pt x="92" y="28"/>
                  <a:pt x="92" y="28"/>
                  <a:pt x="92" y="29"/>
                </a:cubicBezTo>
                <a:cubicBezTo>
                  <a:pt x="92" y="31"/>
                  <a:pt x="94" y="33"/>
                  <a:pt x="95" y="33"/>
                </a:cubicBezTo>
                <a:cubicBezTo>
                  <a:pt x="96" y="33"/>
                  <a:pt x="97" y="32"/>
                  <a:pt x="98" y="32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2" y="17"/>
                  <a:pt x="112" y="16"/>
                </a:cubicBezTo>
                <a:cubicBezTo>
                  <a:pt x="112" y="15"/>
                  <a:pt x="111" y="14"/>
                  <a:pt x="111" y="14"/>
                </a:cubicBezTo>
                <a:cubicBezTo>
                  <a:pt x="98" y="1"/>
                  <a:pt x="98" y="1"/>
                  <a:pt x="98" y="1"/>
                </a:cubicBezTo>
                <a:cubicBezTo>
                  <a:pt x="97" y="0"/>
                  <a:pt x="96" y="0"/>
                  <a:pt x="95" y="0"/>
                </a:cubicBezTo>
                <a:cubicBezTo>
                  <a:pt x="94" y="0"/>
                  <a:pt x="92" y="1"/>
                  <a:pt x="92" y="3"/>
                </a:cubicBezTo>
                <a:cubicBezTo>
                  <a:pt x="92" y="4"/>
                  <a:pt x="92" y="5"/>
                  <a:pt x="93" y="5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1" y="13"/>
                  <a:pt x="59" y="14"/>
                  <a:pt x="59" y="16"/>
                </a:cubicBezTo>
                <a:cubicBezTo>
                  <a:pt x="59" y="18"/>
                  <a:pt x="61" y="19"/>
                  <a:pt x="62" y="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42"/>
          <p:cNvSpPr/>
          <p:nvPr/>
        </p:nvSpPr>
        <p:spPr>
          <a:xfrm>
            <a:off x="2607811" y="5610981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74" y="32"/>
                </a:moveTo>
                <a:cubicBezTo>
                  <a:pt x="74" y="32"/>
                  <a:pt x="75" y="33"/>
                  <a:pt x="76" y="33"/>
                </a:cubicBezTo>
                <a:cubicBezTo>
                  <a:pt x="78" y="33"/>
                  <a:pt x="79" y="31"/>
                  <a:pt x="79" y="29"/>
                </a:cubicBezTo>
                <a:cubicBezTo>
                  <a:pt x="79" y="28"/>
                  <a:pt x="79" y="28"/>
                  <a:pt x="79" y="27"/>
                </a:cubicBezTo>
                <a:cubicBezTo>
                  <a:pt x="71" y="19"/>
                  <a:pt x="71" y="19"/>
                  <a:pt x="71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1" y="19"/>
                  <a:pt x="112" y="18"/>
                  <a:pt x="112" y="16"/>
                </a:cubicBezTo>
                <a:cubicBezTo>
                  <a:pt x="112" y="14"/>
                  <a:pt x="111" y="13"/>
                  <a:pt x="109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4"/>
                  <a:pt x="79" y="3"/>
                </a:cubicBezTo>
                <a:cubicBezTo>
                  <a:pt x="79" y="1"/>
                  <a:pt x="78" y="0"/>
                  <a:pt x="76" y="0"/>
                </a:cubicBezTo>
                <a:cubicBezTo>
                  <a:pt x="75" y="0"/>
                  <a:pt x="74" y="0"/>
                  <a:pt x="74" y="1"/>
                </a:cubicBezTo>
                <a:cubicBezTo>
                  <a:pt x="61" y="14"/>
                  <a:pt x="61" y="14"/>
                  <a:pt x="61" y="14"/>
                </a:cubicBezTo>
                <a:cubicBezTo>
                  <a:pt x="60" y="14"/>
                  <a:pt x="60" y="15"/>
                  <a:pt x="60" y="16"/>
                </a:cubicBezTo>
                <a:cubicBezTo>
                  <a:pt x="60" y="17"/>
                  <a:pt x="60" y="18"/>
                  <a:pt x="61" y="18"/>
                </a:cubicBezTo>
                <a:lnTo>
                  <a:pt x="74" y="32"/>
                </a:lnTo>
                <a:close/>
                <a:moveTo>
                  <a:pt x="132" y="109"/>
                </a:moveTo>
                <a:cubicBezTo>
                  <a:pt x="132" y="109"/>
                  <a:pt x="132" y="109"/>
                  <a:pt x="132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4" y="46"/>
                  <a:pt x="1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2" y="26"/>
                  <a:pt x="0" y="28"/>
                  <a:pt x="0" y="29"/>
                </a:cubicBezTo>
                <a:cubicBezTo>
                  <a:pt x="0" y="31"/>
                  <a:pt x="2" y="33"/>
                  <a:pt x="4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7" y="110"/>
                  <a:pt x="48" y="111"/>
                  <a:pt x="49" y="111"/>
                </a:cubicBezTo>
                <a:cubicBezTo>
                  <a:pt x="47" y="113"/>
                  <a:pt x="47" y="116"/>
                  <a:pt x="47" y="118"/>
                </a:cubicBezTo>
                <a:cubicBezTo>
                  <a:pt x="47" y="126"/>
                  <a:pt x="52" y="131"/>
                  <a:pt x="60" y="131"/>
                </a:cubicBezTo>
                <a:cubicBezTo>
                  <a:pt x="67" y="131"/>
                  <a:pt x="73" y="126"/>
                  <a:pt x="73" y="118"/>
                </a:cubicBezTo>
                <a:cubicBezTo>
                  <a:pt x="73" y="116"/>
                  <a:pt x="72" y="114"/>
                  <a:pt x="71" y="112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7" y="114"/>
                  <a:pt x="106" y="116"/>
                  <a:pt x="106" y="118"/>
                </a:cubicBezTo>
                <a:cubicBezTo>
                  <a:pt x="106" y="126"/>
                  <a:pt x="112" y="131"/>
                  <a:pt x="119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2" y="110"/>
                  <a:pt x="132" y="109"/>
                </a:cubicBezTo>
                <a:close/>
                <a:moveTo>
                  <a:pt x="119" y="52"/>
                </a:moveTo>
                <a:cubicBezTo>
                  <a:pt x="138" y="52"/>
                  <a:pt x="138" y="52"/>
                  <a:pt x="138" y="52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9" y="52"/>
                </a:lnTo>
                <a:close/>
                <a:moveTo>
                  <a:pt x="38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2" y="66"/>
                  <a:pt x="62" y="66"/>
                  <a:pt x="62" y="66"/>
                </a:cubicBezTo>
                <a:cubicBezTo>
                  <a:pt x="42" y="66"/>
                  <a:pt x="42" y="66"/>
                  <a:pt x="42" y="66"/>
                </a:cubicBezTo>
                <a:lnTo>
                  <a:pt x="38" y="52"/>
                </a:lnTo>
                <a:close/>
                <a:moveTo>
                  <a:pt x="47" y="85"/>
                </a:moveTo>
                <a:cubicBezTo>
                  <a:pt x="44" y="72"/>
                  <a:pt x="44" y="72"/>
                  <a:pt x="44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4" y="85"/>
                  <a:pt x="64" y="85"/>
                  <a:pt x="64" y="85"/>
                </a:cubicBezTo>
                <a:lnTo>
                  <a:pt x="47" y="85"/>
                </a:lnTo>
                <a:close/>
                <a:moveTo>
                  <a:pt x="49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9" y="92"/>
                </a:lnTo>
                <a:close/>
                <a:moveTo>
                  <a:pt x="60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60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60" y="125"/>
                </a:cubicBezTo>
                <a:close/>
                <a:moveTo>
                  <a:pt x="86" y="105"/>
                </a:moveTo>
                <a:cubicBezTo>
                  <a:pt x="73" y="105"/>
                  <a:pt x="73" y="105"/>
                  <a:pt x="73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6" y="92"/>
                  <a:pt x="86" y="92"/>
                  <a:pt x="86" y="92"/>
                </a:cubicBezTo>
                <a:lnTo>
                  <a:pt x="86" y="105"/>
                </a:lnTo>
                <a:close/>
                <a:moveTo>
                  <a:pt x="86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9" y="72"/>
                  <a:pt x="69" y="72"/>
                  <a:pt x="69" y="72"/>
                </a:cubicBezTo>
                <a:cubicBezTo>
                  <a:pt x="86" y="72"/>
                  <a:pt x="86" y="72"/>
                  <a:pt x="86" y="72"/>
                </a:cubicBezTo>
                <a:lnTo>
                  <a:pt x="86" y="85"/>
                </a:lnTo>
                <a:close/>
                <a:moveTo>
                  <a:pt x="86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7" y="52"/>
                  <a:pt x="67" y="52"/>
                  <a:pt x="67" y="52"/>
                </a:cubicBezTo>
                <a:cubicBezTo>
                  <a:pt x="86" y="52"/>
                  <a:pt x="86" y="52"/>
                  <a:pt x="86" y="52"/>
                </a:cubicBezTo>
                <a:lnTo>
                  <a:pt x="86" y="66"/>
                </a:lnTo>
                <a:close/>
                <a:moveTo>
                  <a:pt x="106" y="105"/>
                </a:moveTo>
                <a:cubicBezTo>
                  <a:pt x="93" y="105"/>
                  <a:pt x="93" y="105"/>
                  <a:pt x="93" y="105"/>
                </a:cubicBezTo>
                <a:cubicBezTo>
                  <a:pt x="93" y="92"/>
                  <a:pt x="93" y="92"/>
                  <a:pt x="93" y="92"/>
                </a:cubicBezTo>
                <a:cubicBezTo>
                  <a:pt x="108" y="92"/>
                  <a:pt x="108" y="92"/>
                  <a:pt x="108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3" y="85"/>
                  <a:pt x="93" y="85"/>
                  <a:pt x="93" y="85"/>
                </a:cubicBezTo>
                <a:cubicBezTo>
                  <a:pt x="93" y="72"/>
                  <a:pt x="93" y="72"/>
                  <a:pt x="93" y="72"/>
                </a:cubicBezTo>
                <a:cubicBezTo>
                  <a:pt x="110" y="72"/>
                  <a:pt x="110" y="72"/>
                  <a:pt x="110" y="72"/>
                </a:cubicBezTo>
                <a:lnTo>
                  <a:pt x="108" y="85"/>
                </a:lnTo>
                <a:close/>
                <a:moveTo>
                  <a:pt x="111" y="66"/>
                </a:moveTo>
                <a:cubicBezTo>
                  <a:pt x="93" y="66"/>
                  <a:pt x="93" y="66"/>
                  <a:pt x="93" y="66"/>
                </a:cubicBezTo>
                <a:cubicBezTo>
                  <a:pt x="93" y="52"/>
                  <a:pt x="93" y="52"/>
                  <a:pt x="93" y="52"/>
                </a:cubicBezTo>
                <a:cubicBezTo>
                  <a:pt x="112" y="52"/>
                  <a:pt x="112" y="52"/>
                  <a:pt x="112" y="52"/>
                </a:cubicBezTo>
                <a:lnTo>
                  <a:pt x="111" y="66"/>
                </a:lnTo>
                <a:close/>
                <a:moveTo>
                  <a:pt x="119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9" y="112"/>
                </a:cubicBezTo>
                <a:cubicBezTo>
                  <a:pt x="123" y="112"/>
                  <a:pt x="126" y="115"/>
                  <a:pt x="126" y="118"/>
                </a:cubicBezTo>
                <a:cubicBezTo>
                  <a:pt x="126" y="122"/>
                  <a:pt x="123" y="125"/>
                  <a:pt x="119" y="125"/>
                </a:cubicBezTo>
                <a:close/>
                <a:moveTo>
                  <a:pt x="126" y="105"/>
                </a:moveTo>
                <a:cubicBezTo>
                  <a:pt x="113" y="105"/>
                  <a:pt x="113" y="105"/>
                  <a:pt x="113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5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1" y="85"/>
                  <a:pt x="131" y="85"/>
                  <a:pt x="131" y="85"/>
                </a:cubicBezTo>
                <a:lnTo>
                  <a:pt x="115" y="8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42"/>
          <p:cNvSpPr/>
          <p:nvPr/>
        </p:nvSpPr>
        <p:spPr>
          <a:xfrm>
            <a:off x="3650088" y="5602484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132" y="109"/>
                </a:moveTo>
                <a:cubicBezTo>
                  <a:pt x="132" y="109"/>
                  <a:pt x="132" y="109"/>
                  <a:pt x="132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3" y="46"/>
                  <a:pt x="1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0" y="26"/>
                  <a:pt x="28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26"/>
                  <a:pt x="0" y="28"/>
                  <a:pt x="0" y="29"/>
                </a:cubicBezTo>
                <a:cubicBezTo>
                  <a:pt x="0" y="31"/>
                  <a:pt x="2" y="33"/>
                  <a:pt x="3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7" y="110"/>
                  <a:pt x="47" y="111"/>
                  <a:pt x="48" y="111"/>
                </a:cubicBezTo>
                <a:cubicBezTo>
                  <a:pt x="47" y="113"/>
                  <a:pt x="46" y="116"/>
                  <a:pt x="46" y="118"/>
                </a:cubicBezTo>
                <a:cubicBezTo>
                  <a:pt x="46" y="126"/>
                  <a:pt x="52" y="131"/>
                  <a:pt x="59" y="131"/>
                </a:cubicBezTo>
                <a:cubicBezTo>
                  <a:pt x="67" y="131"/>
                  <a:pt x="73" y="126"/>
                  <a:pt x="73" y="118"/>
                </a:cubicBezTo>
                <a:cubicBezTo>
                  <a:pt x="73" y="116"/>
                  <a:pt x="72" y="114"/>
                  <a:pt x="71" y="112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4"/>
                  <a:pt x="105" y="116"/>
                  <a:pt x="105" y="118"/>
                </a:cubicBezTo>
                <a:cubicBezTo>
                  <a:pt x="105" y="126"/>
                  <a:pt x="111" y="131"/>
                  <a:pt x="119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1" y="110"/>
                  <a:pt x="132" y="109"/>
                </a:cubicBezTo>
                <a:close/>
                <a:moveTo>
                  <a:pt x="118" y="52"/>
                </a:moveTo>
                <a:cubicBezTo>
                  <a:pt x="138" y="52"/>
                  <a:pt x="138" y="52"/>
                  <a:pt x="138" y="52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8" y="52"/>
                </a:lnTo>
                <a:close/>
                <a:moveTo>
                  <a:pt x="38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66"/>
                  <a:pt x="61" y="66"/>
                  <a:pt x="61" y="66"/>
                </a:cubicBezTo>
                <a:cubicBezTo>
                  <a:pt x="41" y="66"/>
                  <a:pt x="41" y="66"/>
                  <a:pt x="41" y="66"/>
                </a:cubicBezTo>
                <a:lnTo>
                  <a:pt x="38" y="52"/>
                </a:lnTo>
                <a:close/>
                <a:moveTo>
                  <a:pt x="47" y="85"/>
                </a:moveTo>
                <a:cubicBezTo>
                  <a:pt x="43" y="72"/>
                  <a:pt x="43" y="72"/>
                  <a:pt x="43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3" y="85"/>
                  <a:pt x="63" y="85"/>
                  <a:pt x="63" y="85"/>
                </a:cubicBezTo>
                <a:lnTo>
                  <a:pt x="47" y="85"/>
                </a:lnTo>
                <a:close/>
                <a:moveTo>
                  <a:pt x="48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8" y="92"/>
                </a:lnTo>
                <a:close/>
                <a:moveTo>
                  <a:pt x="59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59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59" y="125"/>
                </a:cubicBezTo>
                <a:close/>
                <a:moveTo>
                  <a:pt x="86" y="105"/>
                </a:moveTo>
                <a:cubicBezTo>
                  <a:pt x="72" y="105"/>
                  <a:pt x="72" y="105"/>
                  <a:pt x="72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6" y="92"/>
                  <a:pt x="86" y="92"/>
                  <a:pt x="86" y="92"/>
                </a:cubicBezTo>
                <a:lnTo>
                  <a:pt x="86" y="105"/>
                </a:lnTo>
                <a:close/>
                <a:moveTo>
                  <a:pt x="86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9" y="72"/>
                  <a:pt x="69" y="72"/>
                  <a:pt x="69" y="72"/>
                </a:cubicBezTo>
                <a:cubicBezTo>
                  <a:pt x="86" y="72"/>
                  <a:pt x="86" y="72"/>
                  <a:pt x="86" y="72"/>
                </a:cubicBezTo>
                <a:lnTo>
                  <a:pt x="86" y="85"/>
                </a:lnTo>
                <a:close/>
                <a:moveTo>
                  <a:pt x="86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6" y="52"/>
                  <a:pt x="66" y="52"/>
                  <a:pt x="66" y="52"/>
                </a:cubicBezTo>
                <a:cubicBezTo>
                  <a:pt x="86" y="52"/>
                  <a:pt x="86" y="52"/>
                  <a:pt x="86" y="52"/>
                </a:cubicBezTo>
                <a:lnTo>
                  <a:pt x="86" y="66"/>
                </a:lnTo>
                <a:close/>
                <a:moveTo>
                  <a:pt x="106" y="105"/>
                </a:moveTo>
                <a:cubicBezTo>
                  <a:pt x="92" y="105"/>
                  <a:pt x="92" y="105"/>
                  <a:pt x="92" y="105"/>
                </a:cubicBezTo>
                <a:cubicBezTo>
                  <a:pt x="92" y="92"/>
                  <a:pt x="92" y="92"/>
                  <a:pt x="92" y="92"/>
                </a:cubicBezTo>
                <a:cubicBezTo>
                  <a:pt x="107" y="92"/>
                  <a:pt x="107" y="92"/>
                  <a:pt x="107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2" y="85"/>
                  <a:pt x="92" y="85"/>
                  <a:pt x="92" y="85"/>
                </a:cubicBezTo>
                <a:cubicBezTo>
                  <a:pt x="92" y="72"/>
                  <a:pt x="92" y="72"/>
                  <a:pt x="92" y="72"/>
                </a:cubicBezTo>
                <a:cubicBezTo>
                  <a:pt x="109" y="72"/>
                  <a:pt x="109" y="72"/>
                  <a:pt x="109" y="72"/>
                </a:cubicBezTo>
                <a:lnTo>
                  <a:pt x="108" y="85"/>
                </a:lnTo>
                <a:close/>
                <a:moveTo>
                  <a:pt x="110" y="66"/>
                </a:moveTo>
                <a:cubicBezTo>
                  <a:pt x="92" y="66"/>
                  <a:pt x="92" y="66"/>
                  <a:pt x="92" y="66"/>
                </a:cubicBezTo>
                <a:cubicBezTo>
                  <a:pt x="92" y="52"/>
                  <a:pt x="92" y="52"/>
                  <a:pt x="92" y="52"/>
                </a:cubicBezTo>
                <a:cubicBezTo>
                  <a:pt x="112" y="52"/>
                  <a:pt x="112" y="52"/>
                  <a:pt x="112" y="52"/>
                </a:cubicBezTo>
                <a:lnTo>
                  <a:pt x="110" y="66"/>
                </a:lnTo>
                <a:close/>
                <a:moveTo>
                  <a:pt x="119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9" y="112"/>
                </a:cubicBezTo>
                <a:cubicBezTo>
                  <a:pt x="122" y="112"/>
                  <a:pt x="125" y="115"/>
                  <a:pt x="125" y="118"/>
                </a:cubicBezTo>
                <a:cubicBezTo>
                  <a:pt x="125" y="122"/>
                  <a:pt x="122" y="125"/>
                  <a:pt x="119" y="125"/>
                </a:cubicBezTo>
                <a:close/>
                <a:moveTo>
                  <a:pt x="126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5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0" y="85"/>
                  <a:pt x="130" y="85"/>
                  <a:pt x="130" y="85"/>
                </a:cubicBezTo>
                <a:lnTo>
                  <a:pt x="115" y="85"/>
                </a:lnTo>
                <a:close/>
                <a:moveTo>
                  <a:pt x="73" y="23"/>
                </a:moveTo>
                <a:cubicBezTo>
                  <a:pt x="86" y="23"/>
                  <a:pt x="86" y="23"/>
                  <a:pt x="86" y="23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8"/>
                  <a:pt x="87" y="39"/>
                  <a:pt x="89" y="39"/>
                </a:cubicBezTo>
                <a:cubicBezTo>
                  <a:pt x="91" y="39"/>
                  <a:pt x="92" y="38"/>
                  <a:pt x="92" y="36"/>
                </a:cubicBezTo>
                <a:cubicBezTo>
                  <a:pt x="92" y="23"/>
                  <a:pt x="92" y="23"/>
                  <a:pt x="92" y="23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7" y="23"/>
                  <a:pt x="109" y="21"/>
                  <a:pt x="109" y="19"/>
                </a:cubicBezTo>
                <a:cubicBezTo>
                  <a:pt x="109" y="18"/>
                  <a:pt x="107" y="16"/>
                  <a:pt x="105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1"/>
                  <a:pt x="91" y="0"/>
                  <a:pt x="89" y="0"/>
                </a:cubicBezTo>
                <a:cubicBezTo>
                  <a:pt x="87" y="0"/>
                  <a:pt x="86" y="1"/>
                  <a:pt x="86" y="3"/>
                </a:cubicBezTo>
                <a:cubicBezTo>
                  <a:pt x="86" y="16"/>
                  <a:pt x="86" y="16"/>
                  <a:pt x="86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1" y="16"/>
                  <a:pt x="69" y="18"/>
                  <a:pt x="69" y="19"/>
                </a:cubicBezTo>
                <a:cubicBezTo>
                  <a:pt x="69" y="21"/>
                  <a:pt x="71" y="23"/>
                  <a:pt x="73" y="2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42"/>
          <p:cNvSpPr/>
          <p:nvPr/>
        </p:nvSpPr>
        <p:spPr>
          <a:xfrm>
            <a:off x="4674663" y="5613105"/>
            <a:ext cx="415636" cy="331376"/>
          </a:xfrm>
          <a:custGeom>
            <a:avLst/>
            <a:gdLst/>
            <a:ahLst/>
            <a:cxnLst/>
            <a:rect l="l" t="t" r="r" b="b"/>
            <a:pathLst>
              <a:path w="145" h="115" extrusionOk="0">
                <a:moveTo>
                  <a:pt x="72" y="6"/>
                </a:moveTo>
                <a:cubicBezTo>
                  <a:pt x="105" y="6"/>
                  <a:pt x="105" y="6"/>
                  <a:pt x="105" y="6"/>
                </a:cubicBezTo>
                <a:cubicBezTo>
                  <a:pt x="107" y="6"/>
                  <a:pt x="108" y="5"/>
                  <a:pt x="108" y="3"/>
                </a:cubicBezTo>
                <a:cubicBezTo>
                  <a:pt x="108" y="1"/>
                  <a:pt x="107" y="0"/>
                  <a:pt x="105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5"/>
                  <a:pt x="70" y="6"/>
                  <a:pt x="72" y="6"/>
                </a:cubicBezTo>
                <a:close/>
                <a:moveTo>
                  <a:pt x="131" y="93"/>
                </a:moveTo>
                <a:cubicBezTo>
                  <a:pt x="131" y="93"/>
                  <a:pt x="131" y="93"/>
                  <a:pt x="131" y="9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4" y="33"/>
                  <a:pt x="145" y="33"/>
                  <a:pt x="145" y="33"/>
                </a:cubicBezTo>
                <a:cubicBezTo>
                  <a:pt x="145" y="31"/>
                  <a:pt x="143" y="29"/>
                  <a:pt x="141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0"/>
                  <a:pt x="29" y="9"/>
                  <a:pt x="28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3"/>
                </a:cubicBezTo>
                <a:cubicBezTo>
                  <a:pt x="0" y="15"/>
                  <a:pt x="1" y="16"/>
                  <a:pt x="3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4"/>
                  <a:pt x="47" y="94"/>
                  <a:pt x="48" y="95"/>
                </a:cubicBezTo>
                <a:cubicBezTo>
                  <a:pt x="47" y="97"/>
                  <a:pt x="46" y="99"/>
                  <a:pt x="46" y="102"/>
                </a:cubicBezTo>
                <a:cubicBezTo>
                  <a:pt x="46" y="109"/>
                  <a:pt x="52" y="115"/>
                  <a:pt x="59" y="115"/>
                </a:cubicBezTo>
                <a:cubicBezTo>
                  <a:pt x="66" y="115"/>
                  <a:pt x="72" y="109"/>
                  <a:pt x="72" y="102"/>
                </a:cubicBezTo>
                <a:cubicBezTo>
                  <a:pt x="72" y="99"/>
                  <a:pt x="71" y="97"/>
                  <a:pt x="70" y="95"/>
                </a:cubicBezTo>
                <a:cubicBezTo>
                  <a:pt x="107" y="95"/>
                  <a:pt x="107" y="95"/>
                  <a:pt x="107" y="95"/>
                </a:cubicBezTo>
                <a:cubicBezTo>
                  <a:pt x="106" y="97"/>
                  <a:pt x="105" y="99"/>
                  <a:pt x="105" y="102"/>
                </a:cubicBezTo>
                <a:cubicBezTo>
                  <a:pt x="105" y="109"/>
                  <a:pt x="111" y="115"/>
                  <a:pt x="118" y="115"/>
                </a:cubicBezTo>
                <a:cubicBezTo>
                  <a:pt x="125" y="115"/>
                  <a:pt x="131" y="109"/>
                  <a:pt x="131" y="102"/>
                </a:cubicBezTo>
                <a:cubicBezTo>
                  <a:pt x="131" y="99"/>
                  <a:pt x="131" y="97"/>
                  <a:pt x="129" y="95"/>
                </a:cubicBezTo>
                <a:cubicBezTo>
                  <a:pt x="130" y="94"/>
                  <a:pt x="131" y="94"/>
                  <a:pt x="131" y="93"/>
                </a:cubicBezTo>
                <a:close/>
                <a:moveTo>
                  <a:pt x="118" y="36"/>
                </a:moveTo>
                <a:cubicBezTo>
                  <a:pt x="137" y="36"/>
                  <a:pt x="137" y="36"/>
                  <a:pt x="137" y="36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16" y="49"/>
                  <a:pt x="116" y="49"/>
                  <a:pt x="116" y="49"/>
                </a:cubicBezTo>
                <a:lnTo>
                  <a:pt x="118" y="36"/>
                </a:lnTo>
                <a:close/>
                <a:moveTo>
                  <a:pt x="37" y="36"/>
                </a:moveTo>
                <a:cubicBezTo>
                  <a:pt x="59" y="36"/>
                  <a:pt x="59" y="36"/>
                  <a:pt x="59" y="36"/>
                </a:cubicBezTo>
                <a:cubicBezTo>
                  <a:pt x="61" y="49"/>
                  <a:pt x="61" y="49"/>
                  <a:pt x="61" y="49"/>
                </a:cubicBezTo>
                <a:cubicBezTo>
                  <a:pt x="41" y="49"/>
                  <a:pt x="41" y="49"/>
                  <a:pt x="41" y="49"/>
                </a:cubicBezTo>
                <a:lnTo>
                  <a:pt x="37" y="36"/>
                </a:lnTo>
                <a:close/>
                <a:moveTo>
                  <a:pt x="46" y="69"/>
                </a:moveTo>
                <a:cubicBezTo>
                  <a:pt x="43" y="56"/>
                  <a:pt x="43" y="56"/>
                  <a:pt x="43" y="56"/>
                </a:cubicBezTo>
                <a:cubicBezTo>
                  <a:pt x="61" y="56"/>
                  <a:pt x="61" y="56"/>
                  <a:pt x="61" y="56"/>
                </a:cubicBezTo>
                <a:cubicBezTo>
                  <a:pt x="63" y="69"/>
                  <a:pt x="63" y="69"/>
                  <a:pt x="63" y="69"/>
                </a:cubicBezTo>
                <a:lnTo>
                  <a:pt x="46" y="69"/>
                </a:lnTo>
                <a:close/>
                <a:moveTo>
                  <a:pt x="48" y="75"/>
                </a:moveTo>
                <a:cubicBezTo>
                  <a:pt x="64" y="75"/>
                  <a:pt x="64" y="75"/>
                  <a:pt x="64" y="75"/>
                </a:cubicBezTo>
                <a:cubicBezTo>
                  <a:pt x="65" y="88"/>
                  <a:pt x="65" y="88"/>
                  <a:pt x="65" y="88"/>
                </a:cubicBezTo>
                <a:cubicBezTo>
                  <a:pt x="52" y="88"/>
                  <a:pt x="52" y="88"/>
                  <a:pt x="52" y="88"/>
                </a:cubicBezTo>
                <a:lnTo>
                  <a:pt x="48" y="75"/>
                </a:lnTo>
                <a:close/>
                <a:moveTo>
                  <a:pt x="59" y="108"/>
                </a:moveTo>
                <a:cubicBezTo>
                  <a:pt x="55" y="108"/>
                  <a:pt x="52" y="105"/>
                  <a:pt x="52" y="102"/>
                </a:cubicBezTo>
                <a:cubicBezTo>
                  <a:pt x="52" y="98"/>
                  <a:pt x="55" y="95"/>
                  <a:pt x="59" y="95"/>
                </a:cubicBezTo>
                <a:cubicBezTo>
                  <a:pt x="63" y="95"/>
                  <a:pt x="66" y="98"/>
                  <a:pt x="66" y="102"/>
                </a:cubicBezTo>
                <a:cubicBezTo>
                  <a:pt x="66" y="105"/>
                  <a:pt x="63" y="108"/>
                  <a:pt x="59" y="108"/>
                </a:cubicBezTo>
                <a:close/>
                <a:moveTo>
                  <a:pt x="85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0" y="75"/>
                  <a:pt x="70" y="75"/>
                  <a:pt x="70" y="75"/>
                </a:cubicBezTo>
                <a:cubicBezTo>
                  <a:pt x="85" y="75"/>
                  <a:pt x="85" y="75"/>
                  <a:pt x="85" y="75"/>
                </a:cubicBezTo>
                <a:lnTo>
                  <a:pt x="85" y="88"/>
                </a:lnTo>
                <a:close/>
                <a:moveTo>
                  <a:pt x="85" y="69"/>
                </a:moveTo>
                <a:cubicBezTo>
                  <a:pt x="70" y="69"/>
                  <a:pt x="70" y="69"/>
                  <a:pt x="70" y="69"/>
                </a:cubicBezTo>
                <a:cubicBezTo>
                  <a:pt x="68" y="56"/>
                  <a:pt x="68" y="56"/>
                  <a:pt x="68" y="56"/>
                </a:cubicBezTo>
                <a:cubicBezTo>
                  <a:pt x="85" y="56"/>
                  <a:pt x="85" y="56"/>
                  <a:pt x="85" y="56"/>
                </a:cubicBezTo>
                <a:lnTo>
                  <a:pt x="85" y="69"/>
                </a:lnTo>
                <a:close/>
                <a:moveTo>
                  <a:pt x="85" y="49"/>
                </a:moveTo>
                <a:cubicBezTo>
                  <a:pt x="67" y="49"/>
                  <a:pt x="67" y="49"/>
                  <a:pt x="67" y="49"/>
                </a:cubicBezTo>
                <a:cubicBezTo>
                  <a:pt x="66" y="36"/>
                  <a:pt x="66" y="36"/>
                  <a:pt x="66" y="36"/>
                </a:cubicBezTo>
                <a:cubicBezTo>
                  <a:pt x="85" y="36"/>
                  <a:pt x="85" y="36"/>
                  <a:pt x="85" y="36"/>
                </a:cubicBezTo>
                <a:lnTo>
                  <a:pt x="85" y="49"/>
                </a:lnTo>
                <a:close/>
                <a:moveTo>
                  <a:pt x="105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2" y="75"/>
                  <a:pt x="92" y="75"/>
                  <a:pt x="92" y="75"/>
                </a:cubicBezTo>
                <a:cubicBezTo>
                  <a:pt x="107" y="75"/>
                  <a:pt x="107" y="75"/>
                  <a:pt x="107" y="75"/>
                </a:cubicBezTo>
                <a:lnTo>
                  <a:pt x="105" y="88"/>
                </a:lnTo>
                <a:close/>
                <a:moveTo>
                  <a:pt x="108" y="69"/>
                </a:moveTo>
                <a:cubicBezTo>
                  <a:pt x="92" y="69"/>
                  <a:pt x="92" y="69"/>
                  <a:pt x="92" y="69"/>
                </a:cubicBezTo>
                <a:cubicBezTo>
                  <a:pt x="92" y="56"/>
                  <a:pt x="92" y="56"/>
                  <a:pt x="92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8" y="69"/>
                </a:lnTo>
                <a:close/>
                <a:moveTo>
                  <a:pt x="110" y="49"/>
                </a:moveTo>
                <a:cubicBezTo>
                  <a:pt x="92" y="49"/>
                  <a:pt x="92" y="49"/>
                  <a:pt x="92" y="49"/>
                </a:cubicBezTo>
                <a:cubicBezTo>
                  <a:pt x="92" y="36"/>
                  <a:pt x="92" y="36"/>
                  <a:pt x="92" y="36"/>
                </a:cubicBezTo>
                <a:cubicBezTo>
                  <a:pt x="111" y="36"/>
                  <a:pt x="111" y="36"/>
                  <a:pt x="111" y="36"/>
                </a:cubicBezTo>
                <a:lnTo>
                  <a:pt x="110" y="49"/>
                </a:lnTo>
                <a:close/>
                <a:moveTo>
                  <a:pt x="118" y="108"/>
                </a:moveTo>
                <a:cubicBezTo>
                  <a:pt x="115" y="108"/>
                  <a:pt x="112" y="105"/>
                  <a:pt x="112" y="102"/>
                </a:cubicBezTo>
                <a:cubicBezTo>
                  <a:pt x="112" y="98"/>
                  <a:pt x="115" y="95"/>
                  <a:pt x="118" y="95"/>
                </a:cubicBezTo>
                <a:cubicBezTo>
                  <a:pt x="122" y="95"/>
                  <a:pt x="125" y="98"/>
                  <a:pt x="125" y="102"/>
                </a:cubicBezTo>
                <a:cubicBezTo>
                  <a:pt x="125" y="105"/>
                  <a:pt x="122" y="108"/>
                  <a:pt x="118" y="108"/>
                </a:cubicBezTo>
                <a:close/>
                <a:moveTo>
                  <a:pt x="125" y="88"/>
                </a:moveTo>
                <a:cubicBezTo>
                  <a:pt x="112" y="88"/>
                  <a:pt x="112" y="88"/>
                  <a:pt x="112" y="88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28" y="75"/>
                  <a:pt x="128" y="75"/>
                  <a:pt x="128" y="75"/>
                </a:cubicBezTo>
                <a:lnTo>
                  <a:pt x="125" y="88"/>
                </a:lnTo>
                <a:close/>
                <a:moveTo>
                  <a:pt x="114" y="69"/>
                </a:moveTo>
                <a:cubicBezTo>
                  <a:pt x="116" y="56"/>
                  <a:pt x="116" y="56"/>
                  <a:pt x="116" y="56"/>
                </a:cubicBezTo>
                <a:cubicBezTo>
                  <a:pt x="133" y="56"/>
                  <a:pt x="133" y="56"/>
                  <a:pt x="133" y="56"/>
                </a:cubicBezTo>
                <a:cubicBezTo>
                  <a:pt x="130" y="69"/>
                  <a:pt x="130" y="69"/>
                  <a:pt x="130" y="69"/>
                </a:cubicBezTo>
                <a:lnTo>
                  <a:pt x="114" y="6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42"/>
          <p:cNvSpPr/>
          <p:nvPr/>
        </p:nvSpPr>
        <p:spPr>
          <a:xfrm>
            <a:off x="5749512" y="5572745"/>
            <a:ext cx="341997" cy="416344"/>
          </a:xfrm>
          <a:custGeom>
            <a:avLst/>
            <a:gdLst/>
            <a:ahLst/>
            <a:cxnLst/>
            <a:rect l="l" t="t" r="r" b="b"/>
            <a:pathLst>
              <a:path w="119" h="145" extrusionOk="0">
                <a:moveTo>
                  <a:pt x="40" y="105"/>
                </a:moveTo>
                <a:cubicBezTo>
                  <a:pt x="47" y="105"/>
                  <a:pt x="47" y="105"/>
                  <a:pt x="47" y="105"/>
                </a:cubicBezTo>
                <a:cubicBezTo>
                  <a:pt x="47" y="99"/>
                  <a:pt x="47" y="99"/>
                  <a:pt x="47" y="99"/>
                </a:cubicBezTo>
                <a:cubicBezTo>
                  <a:pt x="40" y="99"/>
                  <a:pt x="40" y="99"/>
                  <a:pt x="40" y="99"/>
                </a:cubicBezTo>
                <a:lnTo>
                  <a:pt x="40" y="105"/>
                </a:lnTo>
                <a:close/>
                <a:moveTo>
                  <a:pt x="66" y="46"/>
                </a:moveTo>
                <a:cubicBezTo>
                  <a:pt x="14" y="46"/>
                  <a:pt x="14" y="46"/>
                  <a:pt x="14" y="46"/>
                </a:cubicBezTo>
                <a:cubicBezTo>
                  <a:pt x="14" y="92"/>
                  <a:pt x="14" y="92"/>
                  <a:pt x="14" y="92"/>
                </a:cubicBezTo>
                <a:cubicBezTo>
                  <a:pt x="66" y="92"/>
                  <a:pt x="66" y="92"/>
                  <a:pt x="66" y="92"/>
                </a:cubicBezTo>
                <a:lnTo>
                  <a:pt x="66" y="46"/>
                </a:lnTo>
                <a:close/>
                <a:moveTo>
                  <a:pt x="60" y="86"/>
                </a:moveTo>
                <a:cubicBezTo>
                  <a:pt x="20" y="86"/>
                  <a:pt x="20" y="86"/>
                  <a:pt x="20" y="86"/>
                </a:cubicBezTo>
                <a:cubicBezTo>
                  <a:pt x="20" y="53"/>
                  <a:pt x="20" y="53"/>
                  <a:pt x="20" y="53"/>
                </a:cubicBezTo>
                <a:cubicBezTo>
                  <a:pt x="60" y="53"/>
                  <a:pt x="60" y="53"/>
                  <a:pt x="60" y="53"/>
                </a:cubicBezTo>
                <a:lnTo>
                  <a:pt x="60" y="86"/>
                </a:lnTo>
                <a:close/>
                <a:moveTo>
                  <a:pt x="27" y="105"/>
                </a:moveTo>
                <a:cubicBezTo>
                  <a:pt x="33" y="105"/>
                  <a:pt x="33" y="105"/>
                  <a:pt x="33" y="105"/>
                </a:cubicBezTo>
                <a:cubicBezTo>
                  <a:pt x="33" y="99"/>
                  <a:pt x="33" y="99"/>
                  <a:pt x="33" y="99"/>
                </a:cubicBezTo>
                <a:cubicBezTo>
                  <a:pt x="27" y="99"/>
                  <a:pt x="27" y="99"/>
                  <a:pt x="27" y="99"/>
                </a:cubicBezTo>
                <a:lnTo>
                  <a:pt x="27" y="105"/>
                </a:lnTo>
                <a:close/>
                <a:moveTo>
                  <a:pt x="50" y="132"/>
                </a:moveTo>
                <a:cubicBezTo>
                  <a:pt x="70" y="132"/>
                  <a:pt x="70" y="132"/>
                  <a:pt x="70" y="132"/>
                </a:cubicBezTo>
                <a:cubicBezTo>
                  <a:pt x="71" y="132"/>
                  <a:pt x="73" y="130"/>
                  <a:pt x="73" y="129"/>
                </a:cubicBezTo>
                <a:cubicBezTo>
                  <a:pt x="73" y="127"/>
                  <a:pt x="71" y="125"/>
                  <a:pt x="70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48" y="125"/>
                  <a:pt x="47" y="127"/>
                  <a:pt x="47" y="129"/>
                </a:cubicBezTo>
                <a:cubicBezTo>
                  <a:pt x="47" y="130"/>
                  <a:pt x="48" y="132"/>
                  <a:pt x="50" y="132"/>
                </a:cubicBezTo>
                <a:close/>
                <a:moveTo>
                  <a:pt x="20" y="99"/>
                </a:moveTo>
                <a:cubicBezTo>
                  <a:pt x="14" y="99"/>
                  <a:pt x="14" y="99"/>
                  <a:pt x="14" y="99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20" y="105"/>
                  <a:pt x="20" y="105"/>
                  <a:pt x="20" y="105"/>
                </a:cubicBezTo>
                <a:lnTo>
                  <a:pt x="20" y="99"/>
                </a:lnTo>
                <a:close/>
                <a:moveTo>
                  <a:pt x="79" y="86"/>
                </a:moveTo>
                <a:cubicBezTo>
                  <a:pt x="73" y="86"/>
                  <a:pt x="73" y="86"/>
                  <a:pt x="73" y="86"/>
                </a:cubicBezTo>
                <a:cubicBezTo>
                  <a:pt x="73" y="92"/>
                  <a:pt x="73" y="92"/>
                  <a:pt x="73" y="92"/>
                </a:cubicBezTo>
                <a:cubicBezTo>
                  <a:pt x="79" y="92"/>
                  <a:pt x="79" y="92"/>
                  <a:pt x="79" y="92"/>
                </a:cubicBezTo>
                <a:lnTo>
                  <a:pt x="79" y="86"/>
                </a:lnTo>
                <a:close/>
                <a:moveTo>
                  <a:pt x="79" y="59"/>
                </a:moveTo>
                <a:cubicBezTo>
                  <a:pt x="73" y="59"/>
                  <a:pt x="73" y="59"/>
                  <a:pt x="73" y="59"/>
                </a:cubicBezTo>
                <a:cubicBezTo>
                  <a:pt x="73" y="66"/>
                  <a:pt x="73" y="66"/>
                  <a:pt x="73" y="66"/>
                </a:cubicBezTo>
                <a:cubicBezTo>
                  <a:pt x="79" y="66"/>
                  <a:pt x="79" y="66"/>
                  <a:pt x="79" y="66"/>
                </a:cubicBezTo>
                <a:lnTo>
                  <a:pt x="79" y="59"/>
                </a:lnTo>
                <a:close/>
                <a:moveTo>
                  <a:pt x="99" y="66"/>
                </a:moveTo>
                <a:cubicBezTo>
                  <a:pt x="106" y="66"/>
                  <a:pt x="106" y="66"/>
                  <a:pt x="106" y="66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99" y="59"/>
                  <a:pt x="99" y="59"/>
                  <a:pt x="99" y="59"/>
                </a:cubicBezTo>
                <a:lnTo>
                  <a:pt x="99" y="66"/>
                </a:lnTo>
                <a:close/>
                <a:moveTo>
                  <a:pt x="99" y="79"/>
                </a:moveTo>
                <a:cubicBezTo>
                  <a:pt x="106" y="79"/>
                  <a:pt x="106" y="79"/>
                  <a:pt x="106" y="79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99" y="73"/>
                  <a:pt x="99" y="73"/>
                  <a:pt x="99" y="73"/>
                </a:cubicBezTo>
                <a:lnTo>
                  <a:pt x="99" y="79"/>
                </a:lnTo>
                <a:close/>
                <a:moveTo>
                  <a:pt x="99" y="92"/>
                </a:moveTo>
                <a:cubicBezTo>
                  <a:pt x="106" y="92"/>
                  <a:pt x="106" y="92"/>
                  <a:pt x="106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99" y="86"/>
                  <a:pt x="99" y="86"/>
                  <a:pt x="99" y="86"/>
                </a:cubicBezTo>
                <a:lnTo>
                  <a:pt x="99" y="92"/>
                </a:lnTo>
                <a:close/>
                <a:moveTo>
                  <a:pt x="106" y="46"/>
                </a:moveTo>
                <a:cubicBezTo>
                  <a:pt x="73" y="46"/>
                  <a:pt x="73" y="46"/>
                  <a:pt x="73" y="46"/>
                </a:cubicBezTo>
                <a:cubicBezTo>
                  <a:pt x="73" y="53"/>
                  <a:pt x="73" y="53"/>
                  <a:pt x="73" y="53"/>
                </a:cubicBezTo>
                <a:cubicBezTo>
                  <a:pt x="106" y="53"/>
                  <a:pt x="106" y="53"/>
                  <a:pt x="106" y="53"/>
                </a:cubicBezTo>
                <a:lnTo>
                  <a:pt x="106" y="46"/>
                </a:lnTo>
                <a:close/>
                <a:moveTo>
                  <a:pt x="112" y="33"/>
                </a:moveTo>
                <a:cubicBezTo>
                  <a:pt x="89" y="33"/>
                  <a:pt x="89" y="33"/>
                  <a:pt x="89" y="33"/>
                </a:cubicBezTo>
                <a:cubicBezTo>
                  <a:pt x="89" y="20"/>
                  <a:pt x="89" y="20"/>
                  <a:pt x="8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103" y="20"/>
                  <a:pt x="106" y="17"/>
                  <a:pt x="106" y="13"/>
                </a:cubicBezTo>
                <a:cubicBezTo>
                  <a:pt x="106" y="7"/>
                  <a:pt x="106" y="7"/>
                  <a:pt x="106" y="7"/>
                </a:cubicBezTo>
                <a:cubicBezTo>
                  <a:pt x="106" y="3"/>
                  <a:pt x="103" y="0"/>
                  <a:pt x="9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6" y="0"/>
                  <a:pt x="53" y="3"/>
                  <a:pt x="53" y="7"/>
                </a:cubicBezTo>
                <a:cubicBezTo>
                  <a:pt x="53" y="13"/>
                  <a:pt x="53" y="13"/>
                  <a:pt x="53" y="13"/>
                </a:cubicBezTo>
                <a:cubicBezTo>
                  <a:pt x="53" y="17"/>
                  <a:pt x="56" y="20"/>
                  <a:pt x="6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33"/>
                  <a:pt x="70" y="33"/>
                  <a:pt x="70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6"/>
                  <a:pt x="0" y="40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2"/>
                  <a:pt x="3" y="145"/>
                  <a:pt x="7" y="145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16" y="145"/>
                  <a:pt x="119" y="142"/>
                  <a:pt x="119" y="138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19" y="36"/>
                  <a:pt x="116" y="33"/>
                  <a:pt x="112" y="33"/>
                </a:cubicBezTo>
                <a:close/>
                <a:moveTo>
                  <a:pt x="66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60" y="7"/>
                  <a:pt x="60" y="7"/>
                  <a:pt x="60" y="7"/>
                </a:cubicBezTo>
                <a:cubicBezTo>
                  <a:pt x="66" y="7"/>
                  <a:pt x="66" y="7"/>
                  <a:pt x="66" y="7"/>
                </a:cubicBezTo>
                <a:lnTo>
                  <a:pt x="66" y="13"/>
                </a:lnTo>
                <a:close/>
                <a:moveTo>
                  <a:pt x="73" y="7"/>
                </a:moveTo>
                <a:cubicBezTo>
                  <a:pt x="99" y="7"/>
                  <a:pt x="99" y="7"/>
                  <a:pt x="99" y="7"/>
                </a:cubicBezTo>
                <a:cubicBezTo>
                  <a:pt x="99" y="13"/>
                  <a:pt x="99" y="13"/>
                  <a:pt x="99" y="13"/>
                </a:cubicBezTo>
                <a:cubicBezTo>
                  <a:pt x="73" y="13"/>
                  <a:pt x="73" y="13"/>
                  <a:pt x="73" y="13"/>
                </a:cubicBezTo>
                <a:lnTo>
                  <a:pt x="73" y="7"/>
                </a:lnTo>
                <a:close/>
                <a:moveTo>
                  <a:pt x="83" y="20"/>
                </a:moveTo>
                <a:cubicBezTo>
                  <a:pt x="83" y="33"/>
                  <a:pt x="83" y="33"/>
                  <a:pt x="83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0"/>
                  <a:pt x="76" y="20"/>
                  <a:pt x="76" y="20"/>
                </a:cubicBezTo>
                <a:lnTo>
                  <a:pt x="83" y="20"/>
                </a:lnTo>
                <a:close/>
                <a:moveTo>
                  <a:pt x="112" y="138"/>
                </a:moveTo>
                <a:cubicBezTo>
                  <a:pt x="7" y="138"/>
                  <a:pt x="7" y="138"/>
                  <a:pt x="7" y="138"/>
                </a:cubicBezTo>
                <a:cubicBezTo>
                  <a:pt x="7" y="119"/>
                  <a:pt x="7" y="119"/>
                  <a:pt x="7" y="119"/>
                </a:cubicBezTo>
                <a:cubicBezTo>
                  <a:pt x="112" y="119"/>
                  <a:pt x="112" y="119"/>
                  <a:pt x="112" y="119"/>
                </a:cubicBezTo>
                <a:lnTo>
                  <a:pt x="112" y="138"/>
                </a:lnTo>
                <a:close/>
                <a:moveTo>
                  <a:pt x="112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40"/>
                  <a:pt x="7" y="40"/>
                  <a:pt x="7" y="40"/>
                </a:cubicBezTo>
                <a:cubicBezTo>
                  <a:pt x="112" y="40"/>
                  <a:pt x="112" y="40"/>
                  <a:pt x="112" y="40"/>
                </a:cubicBezTo>
                <a:lnTo>
                  <a:pt x="112" y="112"/>
                </a:lnTo>
                <a:close/>
                <a:moveTo>
                  <a:pt x="86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3" y="73"/>
                  <a:pt x="93" y="73"/>
                  <a:pt x="93" y="73"/>
                </a:cubicBezTo>
                <a:cubicBezTo>
                  <a:pt x="86" y="73"/>
                  <a:pt x="86" y="73"/>
                  <a:pt x="86" y="73"/>
                </a:cubicBezTo>
                <a:lnTo>
                  <a:pt x="86" y="79"/>
                </a:lnTo>
                <a:close/>
                <a:moveTo>
                  <a:pt x="79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79"/>
                  <a:pt x="73" y="79"/>
                  <a:pt x="73" y="79"/>
                </a:cubicBezTo>
                <a:cubicBezTo>
                  <a:pt x="79" y="79"/>
                  <a:pt x="79" y="79"/>
                  <a:pt x="79" y="79"/>
                </a:cubicBezTo>
                <a:lnTo>
                  <a:pt x="79" y="73"/>
                </a:lnTo>
                <a:close/>
                <a:moveTo>
                  <a:pt x="86" y="105"/>
                </a:moveTo>
                <a:cubicBezTo>
                  <a:pt x="106" y="105"/>
                  <a:pt x="106" y="105"/>
                  <a:pt x="106" y="105"/>
                </a:cubicBezTo>
                <a:cubicBezTo>
                  <a:pt x="106" y="99"/>
                  <a:pt x="106" y="99"/>
                  <a:pt x="106" y="99"/>
                </a:cubicBezTo>
                <a:cubicBezTo>
                  <a:pt x="86" y="99"/>
                  <a:pt x="86" y="99"/>
                  <a:pt x="86" y="99"/>
                </a:cubicBezTo>
                <a:lnTo>
                  <a:pt x="86" y="105"/>
                </a:lnTo>
                <a:close/>
                <a:moveTo>
                  <a:pt x="86" y="92"/>
                </a:moveTo>
                <a:cubicBezTo>
                  <a:pt x="93" y="92"/>
                  <a:pt x="93" y="92"/>
                  <a:pt x="93" y="92"/>
                </a:cubicBezTo>
                <a:cubicBezTo>
                  <a:pt x="93" y="86"/>
                  <a:pt x="93" y="86"/>
                  <a:pt x="93" y="86"/>
                </a:cubicBezTo>
                <a:cubicBezTo>
                  <a:pt x="86" y="86"/>
                  <a:pt x="86" y="86"/>
                  <a:pt x="86" y="86"/>
                </a:cubicBezTo>
                <a:lnTo>
                  <a:pt x="86" y="92"/>
                </a:lnTo>
                <a:close/>
                <a:moveTo>
                  <a:pt x="93" y="59"/>
                </a:moveTo>
                <a:cubicBezTo>
                  <a:pt x="86" y="59"/>
                  <a:pt x="86" y="59"/>
                  <a:pt x="86" y="59"/>
                </a:cubicBezTo>
                <a:cubicBezTo>
                  <a:pt x="86" y="66"/>
                  <a:pt x="86" y="66"/>
                  <a:pt x="86" y="66"/>
                </a:cubicBezTo>
                <a:cubicBezTo>
                  <a:pt x="93" y="66"/>
                  <a:pt x="93" y="66"/>
                  <a:pt x="93" y="66"/>
                </a:cubicBezTo>
                <a:lnTo>
                  <a:pt x="93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42"/>
          <p:cNvSpPr/>
          <p:nvPr/>
        </p:nvSpPr>
        <p:spPr>
          <a:xfrm>
            <a:off x="6779752" y="5555751"/>
            <a:ext cx="378109" cy="416344"/>
          </a:xfrm>
          <a:custGeom>
            <a:avLst/>
            <a:gdLst/>
            <a:ahLst/>
            <a:cxnLst/>
            <a:rect l="l" t="t" r="r" b="b"/>
            <a:pathLst>
              <a:path w="132" h="145" extrusionOk="0">
                <a:moveTo>
                  <a:pt x="132" y="141"/>
                </a:moveTo>
                <a:cubicBezTo>
                  <a:pt x="132" y="141"/>
                  <a:pt x="132" y="141"/>
                  <a:pt x="132" y="141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1"/>
                  <a:pt x="117" y="40"/>
                  <a:pt x="116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12"/>
                  <a:pt x="81" y="0"/>
                  <a:pt x="66" y="0"/>
                </a:cubicBezTo>
                <a:cubicBezTo>
                  <a:pt x="52" y="0"/>
                  <a:pt x="40" y="12"/>
                  <a:pt x="40" y="26"/>
                </a:cubicBezTo>
                <a:cubicBezTo>
                  <a:pt x="40" y="40"/>
                  <a:pt x="40" y="40"/>
                  <a:pt x="40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1"/>
                  <a:pt x="1" y="141"/>
                  <a:pt x="1" y="141"/>
                </a:cubicBezTo>
                <a:cubicBezTo>
                  <a:pt x="1" y="141"/>
                  <a:pt x="0" y="142"/>
                  <a:pt x="0" y="142"/>
                </a:cubicBezTo>
                <a:cubicBezTo>
                  <a:pt x="0" y="144"/>
                  <a:pt x="2" y="145"/>
                  <a:pt x="4" y="145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31" y="145"/>
                  <a:pt x="132" y="144"/>
                  <a:pt x="132" y="142"/>
                </a:cubicBezTo>
                <a:cubicBezTo>
                  <a:pt x="132" y="142"/>
                  <a:pt x="132" y="141"/>
                  <a:pt x="132" y="141"/>
                </a:cubicBezTo>
                <a:close/>
                <a:moveTo>
                  <a:pt x="47" y="26"/>
                </a:moveTo>
                <a:cubicBezTo>
                  <a:pt x="47" y="16"/>
                  <a:pt x="55" y="7"/>
                  <a:pt x="66" y="7"/>
                </a:cubicBezTo>
                <a:cubicBezTo>
                  <a:pt x="77" y="7"/>
                  <a:pt x="86" y="16"/>
                  <a:pt x="86" y="26"/>
                </a:cubicBezTo>
                <a:cubicBezTo>
                  <a:pt x="86" y="40"/>
                  <a:pt x="86" y="40"/>
                  <a:pt x="86" y="40"/>
                </a:cubicBezTo>
                <a:cubicBezTo>
                  <a:pt x="47" y="40"/>
                  <a:pt x="47" y="40"/>
                  <a:pt x="47" y="40"/>
                </a:cubicBezTo>
                <a:lnTo>
                  <a:pt x="47" y="26"/>
                </a:lnTo>
                <a:close/>
                <a:moveTo>
                  <a:pt x="20" y="46"/>
                </a:moveTo>
                <a:cubicBezTo>
                  <a:pt x="40" y="46"/>
                  <a:pt x="40" y="46"/>
                  <a:pt x="40" y="46"/>
                </a:cubicBezTo>
                <a:cubicBezTo>
                  <a:pt x="40" y="60"/>
                  <a:pt x="40" y="60"/>
                  <a:pt x="40" y="60"/>
                </a:cubicBezTo>
                <a:cubicBezTo>
                  <a:pt x="38" y="61"/>
                  <a:pt x="37" y="64"/>
                  <a:pt x="37" y="66"/>
                </a:cubicBezTo>
                <a:cubicBezTo>
                  <a:pt x="37" y="70"/>
                  <a:pt x="40" y="73"/>
                  <a:pt x="43" y="73"/>
                </a:cubicBezTo>
                <a:cubicBezTo>
                  <a:pt x="47" y="73"/>
                  <a:pt x="50" y="70"/>
                  <a:pt x="50" y="66"/>
                </a:cubicBezTo>
                <a:cubicBezTo>
                  <a:pt x="50" y="64"/>
                  <a:pt x="49" y="61"/>
                  <a:pt x="47" y="60"/>
                </a:cubicBezTo>
                <a:cubicBezTo>
                  <a:pt x="47" y="46"/>
                  <a:pt x="47" y="46"/>
                  <a:pt x="47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60"/>
                  <a:pt x="86" y="60"/>
                  <a:pt x="86" y="60"/>
                </a:cubicBezTo>
                <a:cubicBezTo>
                  <a:pt x="84" y="61"/>
                  <a:pt x="83" y="64"/>
                  <a:pt x="83" y="66"/>
                </a:cubicBezTo>
                <a:cubicBezTo>
                  <a:pt x="83" y="70"/>
                  <a:pt x="86" y="73"/>
                  <a:pt x="89" y="73"/>
                </a:cubicBezTo>
                <a:cubicBezTo>
                  <a:pt x="93" y="73"/>
                  <a:pt x="96" y="70"/>
                  <a:pt x="96" y="66"/>
                </a:cubicBezTo>
                <a:cubicBezTo>
                  <a:pt x="96" y="64"/>
                  <a:pt x="95" y="61"/>
                  <a:pt x="93" y="60"/>
                </a:cubicBezTo>
                <a:cubicBezTo>
                  <a:pt x="93" y="46"/>
                  <a:pt x="93" y="46"/>
                  <a:pt x="93" y="46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9" y="125"/>
                  <a:pt x="9" y="125"/>
                  <a:pt x="9" y="125"/>
                </a:cubicBezTo>
                <a:lnTo>
                  <a:pt x="20" y="46"/>
                </a:lnTo>
                <a:close/>
                <a:moveTo>
                  <a:pt x="7" y="138"/>
                </a:moveTo>
                <a:cubicBezTo>
                  <a:pt x="8" y="132"/>
                  <a:pt x="8" y="132"/>
                  <a:pt x="8" y="132"/>
                </a:cubicBezTo>
                <a:cubicBezTo>
                  <a:pt x="124" y="132"/>
                  <a:pt x="124" y="132"/>
                  <a:pt x="124" y="132"/>
                </a:cubicBezTo>
                <a:cubicBezTo>
                  <a:pt x="125" y="138"/>
                  <a:pt x="125" y="138"/>
                  <a:pt x="125" y="138"/>
                </a:cubicBezTo>
                <a:lnTo>
                  <a:pt x="7" y="13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42"/>
          <p:cNvSpPr/>
          <p:nvPr/>
        </p:nvSpPr>
        <p:spPr>
          <a:xfrm>
            <a:off x="7800079" y="5555751"/>
            <a:ext cx="415636" cy="416344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19" y="141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4"/>
                  <a:pt x="110" y="53"/>
                  <a:pt x="109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32"/>
                  <a:pt x="74" y="20"/>
                  <a:pt x="59" y="20"/>
                </a:cubicBezTo>
                <a:cubicBezTo>
                  <a:pt x="45" y="20"/>
                  <a:pt x="33" y="32"/>
                  <a:pt x="33" y="46"/>
                </a:cubicBezTo>
                <a:cubicBezTo>
                  <a:pt x="33" y="53"/>
                  <a:pt x="33" y="53"/>
                  <a:pt x="33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8" y="53"/>
                  <a:pt x="7" y="54"/>
                  <a:pt x="7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4"/>
                  <a:pt x="2" y="145"/>
                  <a:pt x="3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7" y="145"/>
                  <a:pt x="119" y="144"/>
                  <a:pt x="119" y="142"/>
                </a:cubicBezTo>
                <a:cubicBezTo>
                  <a:pt x="119" y="142"/>
                  <a:pt x="119" y="141"/>
                  <a:pt x="119" y="141"/>
                </a:cubicBezTo>
                <a:close/>
                <a:moveTo>
                  <a:pt x="40" y="46"/>
                </a:moveTo>
                <a:cubicBezTo>
                  <a:pt x="40" y="35"/>
                  <a:pt x="49" y="26"/>
                  <a:pt x="59" y="26"/>
                </a:cubicBezTo>
                <a:cubicBezTo>
                  <a:pt x="70" y="26"/>
                  <a:pt x="79" y="35"/>
                  <a:pt x="79" y="46"/>
                </a:cubicBezTo>
                <a:cubicBezTo>
                  <a:pt x="79" y="53"/>
                  <a:pt x="79" y="53"/>
                  <a:pt x="79" y="53"/>
                </a:cubicBezTo>
                <a:cubicBezTo>
                  <a:pt x="40" y="53"/>
                  <a:pt x="40" y="53"/>
                  <a:pt x="40" y="53"/>
                </a:cubicBezTo>
                <a:lnTo>
                  <a:pt x="40" y="46"/>
                </a:lnTo>
                <a:close/>
                <a:moveTo>
                  <a:pt x="13" y="59"/>
                </a:moveTo>
                <a:cubicBezTo>
                  <a:pt x="33" y="59"/>
                  <a:pt x="33" y="59"/>
                  <a:pt x="33" y="59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5"/>
                  <a:pt x="30" y="77"/>
                  <a:pt x="30" y="79"/>
                </a:cubicBezTo>
                <a:cubicBezTo>
                  <a:pt x="30" y="83"/>
                  <a:pt x="33" y="86"/>
                  <a:pt x="36" y="86"/>
                </a:cubicBezTo>
                <a:cubicBezTo>
                  <a:pt x="40" y="86"/>
                  <a:pt x="43" y="83"/>
                  <a:pt x="43" y="79"/>
                </a:cubicBezTo>
                <a:cubicBezTo>
                  <a:pt x="43" y="77"/>
                  <a:pt x="42" y="75"/>
                  <a:pt x="40" y="73"/>
                </a:cubicBezTo>
                <a:cubicBezTo>
                  <a:pt x="40" y="59"/>
                  <a:pt x="40" y="59"/>
                  <a:pt x="40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73"/>
                  <a:pt x="79" y="73"/>
                  <a:pt x="79" y="73"/>
                </a:cubicBezTo>
                <a:cubicBezTo>
                  <a:pt x="77" y="75"/>
                  <a:pt x="76" y="77"/>
                  <a:pt x="76" y="79"/>
                </a:cubicBezTo>
                <a:cubicBezTo>
                  <a:pt x="76" y="83"/>
                  <a:pt x="79" y="86"/>
                  <a:pt x="82" y="86"/>
                </a:cubicBezTo>
                <a:cubicBezTo>
                  <a:pt x="86" y="86"/>
                  <a:pt x="89" y="83"/>
                  <a:pt x="89" y="79"/>
                </a:cubicBezTo>
                <a:cubicBezTo>
                  <a:pt x="89" y="77"/>
                  <a:pt x="88" y="75"/>
                  <a:pt x="86" y="73"/>
                </a:cubicBezTo>
                <a:cubicBezTo>
                  <a:pt x="86" y="59"/>
                  <a:pt x="86" y="59"/>
                  <a:pt x="86" y="59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111" y="125"/>
                  <a:pt x="111" y="125"/>
                  <a:pt x="111" y="125"/>
                </a:cubicBezTo>
                <a:cubicBezTo>
                  <a:pt x="8" y="125"/>
                  <a:pt x="8" y="125"/>
                  <a:pt x="8" y="125"/>
                </a:cubicBezTo>
                <a:lnTo>
                  <a:pt x="13" y="59"/>
                </a:lnTo>
                <a:close/>
                <a:moveTo>
                  <a:pt x="7" y="138"/>
                </a:moveTo>
                <a:cubicBezTo>
                  <a:pt x="8" y="132"/>
                  <a:pt x="8" y="132"/>
                  <a:pt x="8" y="13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112" y="138"/>
                  <a:pt x="112" y="138"/>
                  <a:pt x="112" y="138"/>
                </a:cubicBezTo>
                <a:lnTo>
                  <a:pt x="7" y="138"/>
                </a:lnTo>
                <a:close/>
                <a:moveTo>
                  <a:pt x="145" y="122"/>
                </a:moveTo>
                <a:cubicBezTo>
                  <a:pt x="145" y="122"/>
                  <a:pt x="145" y="122"/>
                  <a:pt x="145" y="122"/>
                </a:cubicBezTo>
                <a:cubicBezTo>
                  <a:pt x="138" y="36"/>
                  <a:pt x="138" y="36"/>
                  <a:pt x="138" y="36"/>
                </a:cubicBezTo>
                <a:cubicBezTo>
                  <a:pt x="138" y="36"/>
                  <a:pt x="138" y="36"/>
                  <a:pt x="138" y="36"/>
                </a:cubicBezTo>
                <a:cubicBezTo>
                  <a:pt x="138" y="34"/>
                  <a:pt x="137" y="33"/>
                  <a:pt x="135" y="33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2" y="12"/>
                  <a:pt x="100" y="0"/>
                  <a:pt x="86" y="0"/>
                </a:cubicBezTo>
                <a:cubicBezTo>
                  <a:pt x="76" y="0"/>
                  <a:pt x="67" y="5"/>
                  <a:pt x="63" y="13"/>
                </a:cubicBezTo>
                <a:cubicBezTo>
                  <a:pt x="65" y="14"/>
                  <a:pt x="68" y="14"/>
                  <a:pt x="70" y="15"/>
                </a:cubicBezTo>
                <a:cubicBezTo>
                  <a:pt x="73" y="10"/>
                  <a:pt x="79" y="7"/>
                  <a:pt x="86" y="7"/>
                </a:cubicBezTo>
                <a:cubicBezTo>
                  <a:pt x="97" y="7"/>
                  <a:pt x="106" y="16"/>
                  <a:pt x="106" y="26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1" y="35"/>
                  <a:pt x="91" y="37"/>
                  <a:pt x="92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1" y="46"/>
                  <a:pt x="112" y="47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7" y="105"/>
                  <a:pt x="137" y="105"/>
                  <a:pt x="137" y="105"/>
                </a:cubicBezTo>
                <a:cubicBezTo>
                  <a:pt x="123" y="105"/>
                  <a:pt x="123" y="105"/>
                  <a:pt x="123" y="105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38" y="112"/>
                  <a:pt x="138" y="112"/>
                  <a:pt x="138" y="112"/>
                </a:cubicBezTo>
                <a:cubicBezTo>
                  <a:pt x="138" y="119"/>
                  <a:pt x="138" y="119"/>
                  <a:pt x="138" y="119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42" y="125"/>
                  <a:pt x="142" y="125"/>
                  <a:pt x="142" y="125"/>
                </a:cubicBezTo>
                <a:cubicBezTo>
                  <a:pt x="144" y="125"/>
                  <a:pt x="145" y="124"/>
                  <a:pt x="145" y="122"/>
                </a:cubicBezTo>
                <a:cubicBezTo>
                  <a:pt x="145" y="122"/>
                  <a:pt x="145" y="122"/>
                  <a:pt x="145" y="12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42"/>
          <p:cNvSpPr/>
          <p:nvPr/>
        </p:nvSpPr>
        <p:spPr>
          <a:xfrm>
            <a:off x="8816157" y="5602484"/>
            <a:ext cx="416344" cy="341997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38" y="40"/>
                </a:moveTo>
                <a:cubicBezTo>
                  <a:pt x="129" y="40"/>
                  <a:pt x="129" y="40"/>
                  <a:pt x="129" y="40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1"/>
                  <a:pt x="73" y="0"/>
                  <a:pt x="72" y="0"/>
                </a:cubicBezTo>
                <a:cubicBezTo>
                  <a:pt x="72" y="0"/>
                  <a:pt x="71" y="1"/>
                  <a:pt x="70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16" y="40"/>
                  <a:pt x="16" y="40"/>
                  <a:pt x="16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3" y="40"/>
                  <a:pt x="0" y="43"/>
                  <a:pt x="0" y="46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7"/>
                  <a:pt x="3" y="60"/>
                  <a:pt x="7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8"/>
                  <a:pt x="22" y="119"/>
                  <a:pt x="23" y="119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9"/>
                  <a:pt x="125" y="118"/>
                  <a:pt x="125" y="116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37" y="60"/>
                  <a:pt x="137" y="60"/>
                  <a:pt x="137" y="60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42" y="60"/>
                  <a:pt x="145" y="57"/>
                  <a:pt x="145" y="53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5" y="43"/>
                  <a:pt x="142" y="40"/>
                  <a:pt x="138" y="40"/>
                </a:cubicBezTo>
                <a:close/>
                <a:moveTo>
                  <a:pt x="72" y="8"/>
                </a:moveTo>
                <a:cubicBezTo>
                  <a:pt x="118" y="40"/>
                  <a:pt x="118" y="40"/>
                  <a:pt x="118" y="40"/>
                </a:cubicBezTo>
                <a:cubicBezTo>
                  <a:pt x="27" y="40"/>
                  <a:pt x="27" y="40"/>
                  <a:pt x="27" y="40"/>
                </a:cubicBezTo>
                <a:lnTo>
                  <a:pt x="72" y="8"/>
                </a:lnTo>
                <a:close/>
                <a:moveTo>
                  <a:pt x="15" y="60"/>
                </a:moveTo>
                <a:cubicBezTo>
                  <a:pt x="37" y="60"/>
                  <a:pt x="37" y="60"/>
                  <a:pt x="37" y="60"/>
                </a:cubicBezTo>
                <a:cubicBezTo>
                  <a:pt x="39" y="73"/>
                  <a:pt x="39" y="73"/>
                  <a:pt x="39" y="73"/>
                </a:cubicBezTo>
                <a:cubicBezTo>
                  <a:pt x="17" y="73"/>
                  <a:pt x="17" y="73"/>
                  <a:pt x="17" y="73"/>
                </a:cubicBezTo>
                <a:lnTo>
                  <a:pt x="15" y="60"/>
                </a:lnTo>
                <a:close/>
                <a:moveTo>
                  <a:pt x="19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3" y="92"/>
                  <a:pt x="43" y="92"/>
                  <a:pt x="43" y="92"/>
                </a:cubicBezTo>
                <a:cubicBezTo>
                  <a:pt x="22" y="92"/>
                  <a:pt x="22" y="92"/>
                  <a:pt x="22" y="92"/>
                </a:cubicBezTo>
                <a:lnTo>
                  <a:pt x="19" y="79"/>
                </a:lnTo>
                <a:close/>
                <a:moveTo>
                  <a:pt x="26" y="112"/>
                </a:moveTo>
                <a:cubicBezTo>
                  <a:pt x="23" y="99"/>
                  <a:pt x="23" y="99"/>
                  <a:pt x="23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46" y="112"/>
                  <a:pt x="46" y="112"/>
                  <a:pt x="46" y="112"/>
                </a:cubicBezTo>
                <a:lnTo>
                  <a:pt x="26" y="112"/>
                </a:lnTo>
                <a:close/>
                <a:moveTo>
                  <a:pt x="69" y="112"/>
                </a:moveTo>
                <a:cubicBezTo>
                  <a:pt x="52" y="112"/>
                  <a:pt x="52" y="112"/>
                  <a:pt x="52" y="112"/>
                </a:cubicBezTo>
                <a:cubicBezTo>
                  <a:pt x="50" y="99"/>
                  <a:pt x="50" y="99"/>
                  <a:pt x="50" y="99"/>
                </a:cubicBezTo>
                <a:cubicBezTo>
                  <a:pt x="69" y="99"/>
                  <a:pt x="69" y="99"/>
                  <a:pt x="69" y="99"/>
                </a:cubicBezTo>
                <a:lnTo>
                  <a:pt x="69" y="112"/>
                </a:lnTo>
                <a:close/>
                <a:moveTo>
                  <a:pt x="6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47" y="79"/>
                  <a:pt x="47" y="79"/>
                  <a:pt x="47" y="79"/>
                </a:cubicBezTo>
                <a:cubicBezTo>
                  <a:pt x="69" y="79"/>
                  <a:pt x="69" y="79"/>
                  <a:pt x="69" y="79"/>
                </a:cubicBezTo>
                <a:lnTo>
                  <a:pt x="69" y="92"/>
                </a:lnTo>
                <a:close/>
                <a:moveTo>
                  <a:pt x="69" y="73"/>
                </a:moveTo>
                <a:cubicBezTo>
                  <a:pt x="46" y="73"/>
                  <a:pt x="46" y="73"/>
                  <a:pt x="46" y="73"/>
                </a:cubicBezTo>
                <a:cubicBezTo>
                  <a:pt x="44" y="60"/>
                  <a:pt x="44" y="60"/>
                  <a:pt x="44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73"/>
                </a:lnTo>
                <a:close/>
                <a:moveTo>
                  <a:pt x="93" y="112"/>
                </a:moveTo>
                <a:cubicBezTo>
                  <a:pt x="76" y="112"/>
                  <a:pt x="76" y="112"/>
                  <a:pt x="76" y="112"/>
                </a:cubicBezTo>
                <a:cubicBezTo>
                  <a:pt x="76" y="99"/>
                  <a:pt x="76" y="99"/>
                  <a:pt x="76" y="99"/>
                </a:cubicBezTo>
                <a:cubicBezTo>
                  <a:pt x="95" y="99"/>
                  <a:pt x="95" y="99"/>
                  <a:pt x="95" y="99"/>
                </a:cubicBezTo>
                <a:lnTo>
                  <a:pt x="93" y="112"/>
                </a:lnTo>
                <a:close/>
                <a:moveTo>
                  <a:pt x="96" y="92"/>
                </a:moveTo>
                <a:cubicBezTo>
                  <a:pt x="76" y="92"/>
                  <a:pt x="76" y="92"/>
                  <a:pt x="76" y="92"/>
                </a:cubicBezTo>
                <a:cubicBezTo>
                  <a:pt x="76" y="79"/>
                  <a:pt x="76" y="79"/>
                  <a:pt x="76" y="79"/>
                </a:cubicBezTo>
                <a:cubicBezTo>
                  <a:pt x="98" y="79"/>
                  <a:pt x="98" y="79"/>
                  <a:pt x="98" y="79"/>
                </a:cubicBezTo>
                <a:lnTo>
                  <a:pt x="96" y="92"/>
                </a:lnTo>
                <a:close/>
                <a:moveTo>
                  <a:pt x="76" y="73"/>
                </a:moveTo>
                <a:cubicBezTo>
                  <a:pt x="76" y="60"/>
                  <a:pt x="76" y="60"/>
                  <a:pt x="76" y="60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99" y="73"/>
                  <a:pt x="99" y="73"/>
                  <a:pt x="99" y="73"/>
                </a:cubicBezTo>
                <a:lnTo>
                  <a:pt x="76" y="73"/>
                </a:lnTo>
                <a:close/>
                <a:moveTo>
                  <a:pt x="119" y="112"/>
                </a:moveTo>
                <a:cubicBezTo>
                  <a:pt x="99" y="112"/>
                  <a:pt x="99" y="112"/>
                  <a:pt x="99" y="112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22" y="99"/>
                  <a:pt x="122" y="99"/>
                  <a:pt x="122" y="99"/>
                </a:cubicBezTo>
                <a:lnTo>
                  <a:pt x="119" y="112"/>
                </a:lnTo>
                <a:close/>
                <a:moveTo>
                  <a:pt x="123" y="92"/>
                </a:moveTo>
                <a:cubicBezTo>
                  <a:pt x="102" y="92"/>
                  <a:pt x="102" y="92"/>
                  <a:pt x="102" y="92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26" y="79"/>
                  <a:pt x="126" y="79"/>
                  <a:pt x="126" y="79"/>
                </a:cubicBezTo>
                <a:lnTo>
                  <a:pt x="123" y="92"/>
                </a:lnTo>
                <a:close/>
                <a:moveTo>
                  <a:pt x="128" y="73"/>
                </a:moveTo>
                <a:cubicBezTo>
                  <a:pt x="106" y="73"/>
                  <a:pt x="106" y="73"/>
                  <a:pt x="106" y="73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30" y="60"/>
                  <a:pt x="130" y="60"/>
                  <a:pt x="130" y="60"/>
                </a:cubicBezTo>
                <a:lnTo>
                  <a:pt x="128" y="73"/>
                </a:lnTo>
                <a:close/>
                <a:moveTo>
                  <a:pt x="138" y="53"/>
                </a:moveTo>
                <a:cubicBezTo>
                  <a:pt x="7" y="53"/>
                  <a:pt x="7" y="53"/>
                  <a:pt x="7" y="53"/>
                </a:cubicBezTo>
                <a:cubicBezTo>
                  <a:pt x="7" y="46"/>
                  <a:pt x="7" y="46"/>
                  <a:pt x="7" y="46"/>
                </a:cubicBezTo>
                <a:cubicBezTo>
                  <a:pt x="138" y="46"/>
                  <a:pt x="138" y="46"/>
                  <a:pt x="138" y="46"/>
                </a:cubicBezTo>
                <a:lnTo>
                  <a:pt x="138" y="5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42"/>
          <p:cNvSpPr/>
          <p:nvPr/>
        </p:nvSpPr>
        <p:spPr>
          <a:xfrm>
            <a:off x="9849230" y="5585490"/>
            <a:ext cx="415636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70" y="45"/>
                </a:moveTo>
                <a:cubicBezTo>
                  <a:pt x="70" y="45"/>
                  <a:pt x="71" y="46"/>
                  <a:pt x="72" y="46"/>
                </a:cubicBezTo>
                <a:cubicBezTo>
                  <a:pt x="73" y="46"/>
                  <a:pt x="74" y="45"/>
                  <a:pt x="74" y="45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1"/>
                  <a:pt x="89" y="30"/>
                  <a:pt x="89" y="29"/>
                </a:cubicBezTo>
                <a:cubicBezTo>
                  <a:pt x="89" y="28"/>
                  <a:pt x="87" y="26"/>
                  <a:pt x="85" y="26"/>
                </a:cubicBezTo>
                <a:cubicBezTo>
                  <a:pt x="84" y="26"/>
                  <a:pt x="84" y="26"/>
                  <a:pt x="83" y="27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35"/>
                  <a:pt x="69" y="35"/>
                  <a:pt x="69" y="35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6"/>
                  <a:pt x="60" y="26"/>
                  <a:pt x="59" y="26"/>
                </a:cubicBezTo>
                <a:cubicBezTo>
                  <a:pt x="57" y="26"/>
                  <a:pt x="56" y="28"/>
                  <a:pt x="56" y="29"/>
                </a:cubicBezTo>
                <a:cubicBezTo>
                  <a:pt x="56" y="30"/>
                  <a:pt x="56" y="31"/>
                  <a:pt x="57" y="32"/>
                </a:cubicBezTo>
                <a:lnTo>
                  <a:pt x="70" y="45"/>
                </a:lnTo>
                <a:close/>
                <a:moveTo>
                  <a:pt x="138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55"/>
                  <a:pt x="0" y="59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6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0"/>
                  <a:pt x="21" y="131"/>
                  <a:pt x="23" y="131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3" y="131"/>
                  <a:pt x="124" y="130"/>
                  <a:pt x="125" y="129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37" y="72"/>
                  <a:pt x="137" y="72"/>
                  <a:pt x="137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5"/>
                  <a:pt x="142" y="52"/>
                  <a:pt x="138" y="52"/>
                </a:cubicBezTo>
                <a:close/>
                <a:moveTo>
                  <a:pt x="14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9" y="85"/>
                  <a:pt x="39" y="85"/>
                  <a:pt x="39" y="85"/>
                </a:cubicBezTo>
                <a:cubicBezTo>
                  <a:pt x="17" y="85"/>
                  <a:pt x="17" y="85"/>
                  <a:pt x="17" y="85"/>
                </a:cubicBezTo>
                <a:lnTo>
                  <a:pt x="14" y="72"/>
                </a:lnTo>
                <a:close/>
                <a:moveTo>
                  <a:pt x="18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21" y="105"/>
                  <a:pt x="21" y="105"/>
                  <a:pt x="21" y="105"/>
                </a:cubicBezTo>
                <a:lnTo>
                  <a:pt x="18" y="92"/>
                </a:lnTo>
                <a:close/>
                <a:moveTo>
                  <a:pt x="25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5" y="125"/>
                  <a:pt x="45" y="125"/>
                  <a:pt x="45" y="125"/>
                </a:cubicBezTo>
                <a:lnTo>
                  <a:pt x="25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5"/>
                </a:lnTo>
                <a:close/>
                <a:moveTo>
                  <a:pt x="69" y="85"/>
                </a:moveTo>
                <a:cubicBezTo>
                  <a:pt x="46" y="85"/>
                  <a:pt x="46" y="85"/>
                  <a:pt x="46" y="85"/>
                </a:cubicBezTo>
                <a:cubicBezTo>
                  <a:pt x="43" y="72"/>
                  <a:pt x="43" y="72"/>
                  <a:pt x="43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85"/>
                </a:lnTo>
                <a:close/>
                <a:moveTo>
                  <a:pt x="92" y="125"/>
                </a:moveTo>
                <a:cubicBezTo>
                  <a:pt x="75" y="125"/>
                  <a:pt x="75" y="125"/>
                  <a:pt x="75" y="12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94" y="112"/>
                  <a:pt x="94" y="112"/>
                  <a:pt x="94" y="112"/>
                </a:cubicBezTo>
                <a:lnTo>
                  <a:pt x="92" y="125"/>
                </a:lnTo>
                <a:close/>
                <a:moveTo>
                  <a:pt x="95" y="105"/>
                </a:moveTo>
                <a:cubicBezTo>
                  <a:pt x="75" y="105"/>
                  <a:pt x="75" y="105"/>
                  <a:pt x="75" y="105"/>
                </a:cubicBezTo>
                <a:cubicBezTo>
                  <a:pt x="75" y="92"/>
                  <a:pt x="75" y="92"/>
                  <a:pt x="75" y="92"/>
                </a:cubicBezTo>
                <a:cubicBezTo>
                  <a:pt x="98" y="92"/>
                  <a:pt x="98" y="92"/>
                  <a:pt x="98" y="92"/>
                </a:cubicBezTo>
                <a:lnTo>
                  <a:pt x="95" y="105"/>
                </a:lnTo>
                <a:close/>
                <a:moveTo>
                  <a:pt x="75" y="85"/>
                </a:moveTo>
                <a:cubicBezTo>
                  <a:pt x="75" y="72"/>
                  <a:pt x="75" y="72"/>
                  <a:pt x="75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99" y="85"/>
                  <a:pt x="99" y="85"/>
                  <a:pt x="99" y="85"/>
                </a:cubicBezTo>
                <a:lnTo>
                  <a:pt x="75" y="85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5"/>
                </a:moveTo>
                <a:cubicBezTo>
                  <a:pt x="102" y="105"/>
                  <a:pt x="102" y="105"/>
                  <a:pt x="102" y="105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5"/>
                </a:lnTo>
                <a:close/>
                <a:moveTo>
                  <a:pt x="127" y="85"/>
                </a:moveTo>
                <a:cubicBezTo>
                  <a:pt x="105" y="85"/>
                  <a:pt x="105" y="85"/>
                  <a:pt x="105" y="85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30" y="72"/>
                  <a:pt x="130" y="72"/>
                  <a:pt x="130" y="72"/>
                </a:cubicBezTo>
                <a:lnTo>
                  <a:pt x="127" y="85"/>
                </a:lnTo>
                <a:close/>
                <a:moveTo>
                  <a:pt x="138" y="66"/>
                </a:moveTo>
                <a:cubicBezTo>
                  <a:pt x="6" y="66"/>
                  <a:pt x="6" y="66"/>
                  <a:pt x="6" y="66"/>
                </a:cubicBezTo>
                <a:cubicBezTo>
                  <a:pt x="6" y="59"/>
                  <a:pt x="6" y="59"/>
                  <a:pt x="6" y="59"/>
                </a:cubicBezTo>
                <a:cubicBezTo>
                  <a:pt x="138" y="59"/>
                  <a:pt x="138" y="59"/>
                  <a:pt x="138" y="59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42"/>
          <p:cNvSpPr/>
          <p:nvPr/>
        </p:nvSpPr>
        <p:spPr>
          <a:xfrm>
            <a:off x="10887259" y="5593987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60" y="19"/>
                </a:moveTo>
                <a:cubicBezTo>
                  <a:pt x="60" y="19"/>
                  <a:pt x="61" y="19"/>
                  <a:pt x="62" y="18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4"/>
                  <a:pt x="71" y="46"/>
                  <a:pt x="73" y="46"/>
                </a:cubicBezTo>
                <a:cubicBezTo>
                  <a:pt x="75" y="46"/>
                  <a:pt x="76" y="44"/>
                  <a:pt x="76" y="43"/>
                </a:cubicBezTo>
                <a:cubicBezTo>
                  <a:pt x="76" y="11"/>
                  <a:pt x="76" y="11"/>
                  <a:pt x="76" y="11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19"/>
                  <a:pt x="85" y="19"/>
                  <a:pt x="86" y="19"/>
                </a:cubicBezTo>
                <a:cubicBezTo>
                  <a:pt x="88" y="19"/>
                  <a:pt x="89" y="18"/>
                  <a:pt x="89" y="16"/>
                </a:cubicBezTo>
                <a:cubicBezTo>
                  <a:pt x="89" y="15"/>
                  <a:pt x="89" y="14"/>
                  <a:pt x="88" y="14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4" y="0"/>
                  <a:pt x="73" y="0"/>
                </a:cubicBezTo>
                <a:cubicBezTo>
                  <a:pt x="72" y="0"/>
                  <a:pt x="71" y="0"/>
                  <a:pt x="70" y="1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6" y="15"/>
                  <a:pt x="56" y="16"/>
                </a:cubicBezTo>
                <a:cubicBezTo>
                  <a:pt x="56" y="18"/>
                  <a:pt x="58" y="19"/>
                  <a:pt x="60" y="19"/>
                </a:cubicBezTo>
                <a:close/>
                <a:moveTo>
                  <a:pt x="139" y="52"/>
                </a:moveTo>
                <a:cubicBezTo>
                  <a:pt x="7" y="52"/>
                  <a:pt x="7" y="52"/>
                  <a:pt x="7" y="52"/>
                </a:cubicBezTo>
                <a:cubicBezTo>
                  <a:pt x="3" y="52"/>
                  <a:pt x="0" y="55"/>
                  <a:pt x="0" y="59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7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1" y="130"/>
                  <a:pt x="22" y="131"/>
                  <a:pt x="23" y="131"/>
                </a:cubicBezTo>
                <a:cubicBezTo>
                  <a:pt x="122" y="131"/>
                  <a:pt x="122" y="131"/>
                  <a:pt x="122" y="131"/>
                </a:cubicBezTo>
                <a:cubicBezTo>
                  <a:pt x="124" y="131"/>
                  <a:pt x="125" y="130"/>
                  <a:pt x="125" y="129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37" y="72"/>
                  <a:pt x="137" y="72"/>
                  <a:pt x="137" y="72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5"/>
                  <a:pt x="142" y="52"/>
                  <a:pt x="139" y="52"/>
                </a:cubicBezTo>
                <a:close/>
                <a:moveTo>
                  <a:pt x="15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40" y="85"/>
                  <a:pt x="40" y="85"/>
                  <a:pt x="40" y="85"/>
                </a:cubicBezTo>
                <a:cubicBezTo>
                  <a:pt x="18" y="85"/>
                  <a:pt x="18" y="85"/>
                  <a:pt x="18" y="85"/>
                </a:cubicBezTo>
                <a:lnTo>
                  <a:pt x="15" y="72"/>
                </a:lnTo>
                <a:close/>
                <a:moveTo>
                  <a:pt x="19" y="92"/>
                </a:moveTo>
                <a:cubicBezTo>
                  <a:pt x="41" y="92"/>
                  <a:pt x="41" y="92"/>
                  <a:pt x="41" y="92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22" y="105"/>
                  <a:pt x="22" y="105"/>
                  <a:pt x="22" y="105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5"/>
                </a:lnTo>
                <a:close/>
                <a:moveTo>
                  <a:pt x="69" y="85"/>
                </a:moveTo>
                <a:cubicBezTo>
                  <a:pt x="46" y="85"/>
                  <a:pt x="46" y="85"/>
                  <a:pt x="46" y="85"/>
                </a:cubicBezTo>
                <a:cubicBezTo>
                  <a:pt x="44" y="72"/>
                  <a:pt x="44" y="72"/>
                  <a:pt x="44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85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5"/>
                </a:moveTo>
                <a:cubicBezTo>
                  <a:pt x="76" y="105"/>
                  <a:pt x="76" y="105"/>
                  <a:pt x="76" y="105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5"/>
                </a:lnTo>
                <a:close/>
                <a:moveTo>
                  <a:pt x="76" y="85"/>
                </a:moveTo>
                <a:cubicBezTo>
                  <a:pt x="76" y="72"/>
                  <a:pt x="76" y="72"/>
                  <a:pt x="76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99" y="85"/>
                  <a:pt x="99" y="85"/>
                  <a:pt x="99" y="85"/>
                </a:cubicBezTo>
                <a:lnTo>
                  <a:pt x="76" y="85"/>
                </a:lnTo>
                <a:close/>
                <a:moveTo>
                  <a:pt x="119" y="125"/>
                </a:moveTo>
                <a:cubicBezTo>
                  <a:pt x="100" y="125"/>
                  <a:pt x="100" y="125"/>
                  <a:pt x="100" y="125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4" y="105"/>
                </a:moveTo>
                <a:cubicBezTo>
                  <a:pt x="103" y="105"/>
                  <a:pt x="103" y="105"/>
                  <a:pt x="103" y="105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4" y="105"/>
                </a:lnTo>
                <a:close/>
                <a:moveTo>
                  <a:pt x="128" y="85"/>
                </a:moveTo>
                <a:cubicBezTo>
                  <a:pt x="106" y="85"/>
                  <a:pt x="106" y="85"/>
                  <a:pt x="106" y="85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30" y="72"/>
                  <a:pt x="130" y="72"/>
                  <a:pt x="130" y="72"/>
                </a:cubicBezTo>
                <a:lnTo>
                  <a:pt x="128" y="85"/>
                </a:lnTo>
                <a:close/>
                <a:moveTo>
                  <a:pt x="139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59"/>
                  <a:pt x="7" y="59"/>
                  <a:pt x="7" y="59"/>
                </a:cubicBezTo>
                <a:cubicBezTo>
                  <a:pt x="139" y="59"/>
                  <a:pt x="139" y="59"/>
                  <a:pt x="139" y="59"/>
                </a:cubicBezTo>
                <a:lnTo>
                  <a:pt x="139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42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4" name="Google Shape;2504;p42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" name="Google Shape;2509;p43"/>
          <p:cNvGrpSpPr/>
          <p:nvPr/>
        </p:nvGrpSpPr>
        <p:grpSpPr>
          <a:xfrm>
            <a:off x="1350603" y="1627252"/>
            <a:ext cx="10174240" cy="768963"/>
            <a:chOff x="726870" y="1873045"/>
            <a:chExt cx="23419007" cy="1981200"/>
          </a:xfrm>
        </p:grpSpPr>
        <p:sp>
          <p:nvSpPr>
            <p:cNvPr id="2510" name="Google Shape;2510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0" name="Google Shape;2520;p43"/>
          <p:cNvGrpSpPr/>
          <p:nvPr/>
        </p:nvGrpSpPr>
        <p:grpSpPr>
          <a:xfrm>
            <a:off x="1350603" y="2579605"/>
            <a:ext cx="10174240" cy="768963"/>
            <a:chOff x="726870" y="1873045"/>
            <a:chExt cx="23419007" cy="1981200"/>
          </a:xfrm>
        </p:grpSpPr>
        <p:sp>
          <p:nvSpPr>
            <p:cNvPr id="2521" name="Google Shape;2521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1" name="Google Shape;2531;p43"/>
          <p:cNvGrpSpPr/>
          <p:nvPr/>
        </p:nvGrpSpPr>
        <p:grpSpPr>
          <a:xfrm>
            <a:off x="1350603" y="3526292"/>
            <a:ext cx="10174240" cy="768963"/>
            <a:chOff x="726870" y="1873045"/>
            <a:chExt cx="23419007" cy="1981200"/>
          </a:xfrm>
        </p:grpSpPr>
        <p:sp>
          <p:nvSpPr>
            <p:cNvPr id="2532" name="Google Shape;2532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2" name="Google Shape;2542;p43"/>
          <p:cNvGrpSpPr/>
          <p:nvPr/>
        </p:nvGrpSpPr>
        <p:grpSpPr>
          <a:xfrm>
            <a:off x="1350603" y="4479353"/>
            <a:ext cx="10174240" cy="768963"/>
            <a:chOff x="726870" y="1873045"/>
            <a:chExt cx="23419007" cy="1981200"/>
          </a:xfrm>
        </p:grpSpPr>
        <p:sp>
          <p:nvSpPr>
            <p:cNvPr id="2543" name="Google Shape;2543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3" name="Google Shape;2553;p43"/>
          <p:cNvGrpSpPr/>
          <p:nvPr/>
        </p:nvGrpSpPr>
        <p:grpSpPr>
          <a:xfrm>
            <a:off x="1350603" y="5430289"/>
            <a:ext cx="10174240" cy="768963"/>
            <a:chOff x="726870" y="1873045"/>
            <a:chExt cx="23419007" cy="1981200"/>
          </a:xfrm>
        </p:grpSpPr>
        <p:sp>
          <p:nvSpPr>
            <p:cNvPr id="2554" name="Google Shape;2554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4" name="Google Shape;2564;p43"/>
          <p:cNvSpPr/>
          <p:nvPr/>
        </p:nvSpPr>
        <p:spPr>
          <a:xfrm>
            <a:off x="1589930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0" y="19"/>
                </a:moveTo>
                <a:cubicBezTo>
                  <a:pt x="50" y="19"/>
                  <a:pt x="50" y="19"/>
                  <a:pt x="50" y="19"/>
                </a:cubicBezTo>
                <a:cubicBezTo>
                  <a:pt x="63" y="32"/>
                  <a:pt x="63" y="32"/>
                  <a:pt x="63" y="32"/>
                </a:cubicBezTo>
                <a:cubicBezTo>
                  <a:pt x="64" y="33"/>
                  <a:pt x="65" y="33"/>
                  <a:pt x="66" y="33"/>
                </a:cubicBezTo>
                <a:cubicBezTo>
                  <a:pt x="68" y="33"/>
                  <a:pt x="69" y="32"/>
                  <a:pt x="69" y="30"/>
                </a:cubicBezTo>
                <a:cubicBezTo>
                  <a:pt x="69" y="29"/>
                  <a:pt x="69" y="28"/>
                  <a:pt x="68" y="28"/>
                </a:cubicBezTo>
                <a:cubicBezTo>
                  <a:pt x="61" y="20"/>
                  <a:pt x="61" y="20"/>
                  <a:pt x="61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4" y="20"/>
                  <a:pt x="95" y="19"/>
                  <a:pt x="95" y="17"/>
                </a:cubicBezTo>
                <a:cubicBezTo>
                  <a:pt x="95" y="15"/>
                  <a:pt x="94" y="13"/>
                  <a:pt x="92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8" y="6"/>
                  <a:pt x="68" y="6"/>
                  <a:pt x="68" y="6"/>
                </a:cubicBezTo>
                <a:cubicBezTo>
                  <a:pt x="69" y="5"/>
                  <a:pt x="69" y="4"/>
                  <a:pt x="69" y="4"/>
                </a:cubicBezTo>
                <a:cubicBezTo>
                  <a:pt x="69" y="2"/>
                  <a:pt x="68" y="0"/>
                  <a:pt x="66" y="0"/>
                </a:cubicBezTo>
                <a:cubicBezTo>
                  <a:pt x="65" y="0"/>
                  <a:pt x="64" y="1"/>
                  <a:pt x="63" y="1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5"/>
                  <a:pt x="49" y="16"/>
                  <a:pt x="49" y="17"/>
                </a:cubicBezTo>
                <a:cubicBezTo>
                  <a:pt x="49" y="18"/>
                  <a:pt x="50" y="18"/>
                  <a:pt x="50" y="19"/>
                </a:cubicBezTo>
                <a:close/>
                <a:moveTo>
                  <a:pt x="138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6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1"/>
                  <a:pt x="21" y="132"/>
                  <a:pt x="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3" y="132"/>
                  <a:pt x="124" y="131"/>
                  <a:pt x="125" y="129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8" y="53"/>
                </a:cubicBezTo>
                <a:close/>
                <a:moveTo>
                  <a:pt x="15" y="73"/>
                </a:moveTo>
                <a:cubicBezTo>
                  <a:pt x="37" y="73"/>
                  <a:pt x="37" y="73"/>
                  <a:pt x="37" y="73"/>
                </a:cubicBezTo>
                <a:cubicBezTo>
                  <a:pt x="39" y="86"/>
                  <a:pt x="39" y="86"/>
                  <a:pt x="39" y="86"/>
                </a:cubicBezTo>
                <a:cubicBezTo>
                  <a:pt x="17" y="86"/>
                  <a:pt x="17" y="86"/>
                  <a:pt x="17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21" y="106"/>
                  <a:pt x="21" y="106"/>
                  <a:pt x="21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5" y="125"/>
                  <a:pt x="45" y="125"/>
                  <a:pt x="45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6"/>
                </a:moveTo>
                <a:cubicBezTo>
                  <a:pt x="49" y="106"/>
                  <a:pt x="49" y="106"/>
                  <a:pt x="49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6"/>
                </a:lnTo>
                <a:close/>
                <a:moveTo>
                  <a:pt x="69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69" y="73"/>
                  <a:pt x="69" y="73"/>
                  <a:pt x="69" y="73"/>
                </a:cubicBezTo>
                <a:lnTo>
                  <a:pt x="69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6"/>
                </a:moveTo>
                <a:cubicBezTo>
                  <a:pt x="102" y="106"/>
                  <a:pt x="102" y="106"/>
                  <a:pt x="102" y="106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6"/>
                </a:lnTo>
                <a:close/>
                <a:moveTo>
                  <a:pt x="127" y="86"/>
                </a:moveTo>
                <a:cubicBezTo>
                  <a:pt x="105" y="86"/>
                  <a:pt x="105" y="86"/>
                  <a:pt x="105" y="86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30" y="73"/>
                  <a:pt x="130" y="73"/>
                  <a:pt x="130" y="73"/>
                </a:cubicBezTo>
                <a:lnTo>
                  <a:pt x="127" y="86"/>
                </a:lnTo>
                <a:close/>
                <a:moveTo>
                  <a:pt x="138" y="66"/>
                </a:moveTo>
                <a:cubicBezTo>
                  <a:pt x="6" y="66"/>
                  <a:pt x="6" y="66"/>
                  <a:pt x="6" y="66"/>
                </a:cubicBezTo>
                <a:cubicBezTo>
                  <a:pt x="6" y="60"/>
                  <a:pt x="6" y="60"/>
                  <a:pt x="6" y="60"/>
                </a:cubicBezTo>
                <a:cubicBezTo>
                  <a:pt x="138" y="60"/>
                  <a:pt x="138" y="60"/>
                  <a:pt x="138" y="60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43"/>
          <p:cNvSpPr/>
          <p:nvPr/>
        </p:nvSpPr>
        <p:spPr>
          <a:xfrm>
            <a:off x="2625835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3" y="20"/>
                </a:moveTo>
                <a:cubicBezTo>
                  <a:pt x="85" y="20"/>
                  <a:pt x="85" y="20"/>
                  <a:pt x="85" y="20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9"/>
                  <a:pt x="76" y="30"/>
                </a:cubicBezTo>
                <a:cubicBezTo>
                  <a:pt x="76" y="32"/>
                  <a:pt x="78" y="33"/>
                  <a:pt x="80" y="33"/>
                </a:cubicBezTo>
                <a:cubicBezTo>
                  <a:pt x="80" y="33"/>
                  <a:pt x="81" y="33"/>
                  <a:pt x="82" y="32"/>
                </a:cubicBezTo>
                <a:cubicBezTo>
                  <a:pt x="95" y="19"/>
                  <a:pt x="95" y="19"/>
                  <a:pt x="95" y="19"/>
                </a:cubicBezTo>
                <a:cubicBezTo>
                  <a:pt x="95" y="19"/>
                  <a:pt x="95" y="19"/>
                  <a:pt x="95" y="19"/>
                </a:cubicBezTo>
                <a:cubicBezTo>
                  <a:pt x="96" y="18"/>
                  <a:pt x="96" y="18"/>
                  <a:pt x="96" y="17"/>
                </a:cubicBezTo>
                <a:cubicBezTo>
                  <a:pt x="96" y="16"/>
                  <a:pt x="96" y="15"/>
                  <a:pt x="95" y="14"/>
                </a:cubicBezTo>
                <a:cubicBezTo>
                  <a:pt x="82" y="1"/>
                  <a:pt x="82" y="1"/>
                  <a:pt x="82" y="1"/>
                </a:cubicBezTo>
                <a:cubicBezTo>
                  <a:pt x="81" y="1"/>
                  <a:pt x="80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4"/>
                  <a:pt x="77" y="5"/>
                  <a:pt x="77" y="6"/>
                </a:cubicBezTo>
                <a:cubicBezTo>
                  <a:pt x="85" y="13"/>
                  <a:pt x="85" y="13"/>
                  <a:pt x="85" y="13"/>
                </a:cubicBezTo>
                <a:cubicBezTo>
                  <a:pt x="53" y="13"/>
                  <a:pt x="53" y="13"/>
                  <a:pt x="53" y="13"/>
                </a:cubicBezTo>
                <a:cubicBezTo>
                  <a:pt x="51" y="13"/>
                  <a:pt x="50" y="15"/>
                  <a:pt x="50" y="17"/>
                </a:cubicBezTo>
                <a:cubicBezTo>
                  <a:pt x="50" y="19"/>
                  <a:pt x="51" y="20"/>
                  <a:pt x="53" y="20"/>
                </a:cubicBezTo>
                <a:close/>
                <a:moveTo>
                  <a:pt x="139" y="53"/>
                </a:moveTo>
                <a:cubicBezTo>
                  <a:pt x="7" y="53"/>
                  <a:pt x="7" y="53"/>
                  <a:pt x="7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7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1" y="131"/>
                  <a:pt x="22" y="132"/>
                  <a:pt x="24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4" y="132"/>
                  <a:pt x="125" y="131"/>
                  <a:pt x="125" y="129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9" y="53"/>
                </a:cubicBezTo>
                <a:close/>
                <a:moveTo>
                  <a:pt x="15" y="73"/>
                </a:moveTo>
                <a:cubicBezTo>
                  <a:pt x="38" y="73"/>
                  <a:pt x="38" y="73"/>
                  <a:pt x="38" y="73"/>
                </a:cubicBezTo>
                <a:cubicBezTo>
                  <a:pt x="40" y="86"/>
                  <a:pt x="40" y="86"/>
                  <a:pt x="40" y="86"/>
                </a:cubicBezTo>
                <a:cubicBezTo>
                  <a:pt x="18" y="86"/>
                  <a:pt x="18" y="86"/>
                  <a:pt x="18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1" y="92"/>
                  <a:pt x="41" y="92"/>
                  <a:pt x="41" y="92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22" y="106"/>
                  <a:pt x="22" y="106"/>
                  <a:pt x="22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70" y="125"/>
                </a:moveTo>
                <a:cubicBezTo>
                  <a:pt x="53" y="125"/>
                  <a:pt x="53" y="125"/>
                  <a:pt x="53" y="125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70" y="112"/>
                  <a:pt x="70" y="112"/>
                  <a:pt x="70" y="112"/>
                </a:cubicBezTo>
                <a:lnTo>
                  <a:pt x="70" y="125"/>
                </a:lnTo>
                <a:close/>
                <a:moveTo>
                  <a:pt x="70" y="106"/>
                </a:moveTo>
                <a:cubicBezTo>
                  <a:pt x="50" y="106"/>
                  <a:pt x="50" y="106"/>
                  <a:pt x="50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106"/>
                </a:lnTo>
                <a:close/>
                <a:moveTo>
                  <a:pt x="70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70" y="73"/>
                  <a:pt x="70" y="73"/>
                  <a:pt x="70" y="73"/>
                </a:cubicBezTo>
                <a:lnTo>
                  <a:pt x="70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20" y="125"/>
                </a:moveTo>
                <a:cubicBezTo>
                  <a:pt x="100" y="125"/>
                  <a:pt x="100" y="125"/>
                  <a:pt x="100" y="125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20" y="125"/>
                </a:lnTo>
                <a:close/>
                <a:moveTo>
                  <a:pt x="124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7" y="92"/>
                  <a:pt x="127" y="92"/>
                  <a:pt x="127" y="92"/>
                </a:cubicBezTo>
                <a:lnTo>
                  <a:pt x="124" y="106"/>
                </a:lnTo>
                <a:close/>
                <a:moveTo>
                  <a:pt x="128" y="86"/>
                </a:moveTo>
                <a:cubicBezTo>
                  <a:pt x="106" y="86"/>
                  <a:pt x="106" y="86"/>
                  <a:pt x="106" y="86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31" y="73"/>
                  <a:pt x="131" y="73"/>
                  <a:pt x="131" y="73"/>
                </a:cubicBezTo>
                <a:lnTo>
                  <a:pt x="128" y="86"/>
                </a:lnTo>
                <a:close/>
                <a:moveTo>
                  <a:pt x="139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60"/>
                  <a:pt x="7" y="60"/>
                  <a:pt x="7" y="60"/>
                </a:cubicBezTo>
                <a:cubicBezTo>
                  <a:pt x="139" y="60"/>
                  <a:pt x="139" y="60"/>
                  <a:pt x="139" y="60"/>
                </a:cubicBezTo>
                <a:lnTo>
                  <a:pt x="139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43"/>
          <p:cNvSpPr/>
          <p:nvPr/>
        </p:nvSpPr>
        <p:spPr>
          <a:xfrm>
            <a:off x="3641913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6" y="23"/>
                </a:moveTo>
                <a:cubicBezTo>
                  <a:pt x="69" y="23"/>
                  <a:pt x="69" y="23"/>
                  <a:pt x="69" y="23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38"/>
                  <a:pt x="71" y="40"/>
                  <a:pt x="73" y="40"/>
                </a:cubicBezTo>
                <a:cubicBezTo>
                  <a:pt x="74" y="40"/>
                  <a:pt x="76" y="38"/>
                  <a:pt x="76" y="37"/>
                </a:cubicBezTo>
                <a:cubicBezTo>
                  <a:pt x="76" y="23"/>
                  <a:pt x="76" y="23"/>
                  <a:pt x="76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91" y="23"/>
                  <a:pt x="92" y="22"/>
                  <a:pt x="92" y="20"/>
                </a:cubicBezTo>
                <a:cubicBezTo>
                  <a:pt x="92" y="18"/>
                  <a:pt x="91" y="17"/>
                  <a:pt x="89" y="17"/>
                </a:cubicBezTo>
                <a:cubicBezTo>
                  <a:pt x="76" y="17"/>
                  <a:pt x="76" y="17"/>
                  <a:pt x="76" y="17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4" y="0"/>
                  <a:pt x="73" y="0"/>
                </a:cubicBezTo>
                <a:cubicBezTo>
                  <a:pt x="71" y="0"/>
                  <a:pt x="69" y="2"/>
                  <a:pt x="69" y="4"/>
                </a:cubicBezTo>
                <a:cubicBezTo>
                  <a:pt x="69" y="17"/>
                  <a:pt x="69" y="17"/>
                  <a:pt x="69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4" y="17"/>
                  <a:pt x="53" y="18"/>
                  <a:pt x="53" y="20"/>
                </a:cubicBezTo>
                <a:cubicBezTo>
                  <a:pt x="53" y="22"/>
                  <a:pt x="54" y="23"/>
                  <a:pt x="56" y="23"/>
                </a:cubicBezTo>
                <a:close/>
                <a:moveTo>
                  <a:pt x="138" y="53"/>
                </a:moveTo>
                <a:cubicBezTo>
                  <a:pt x="7" y="53"/>
                  <a:pt x="7" y="53"/>
                  <a:pt x="7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7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1"/>
                  <a:pt x="22" y="132"/>
                  <a:pt x="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3" y="132"/>
                  <a:pt x="125" y="131"/>
                  <a:pt x="125" y="129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8" y="53"/>
                </a:cubicBezTo>
                <a:close/>
                <a:moveTo>
                  <a:pt x="15" y="73"/>
                </a:moveTo>
                <a:cubicBezTo>
                  <a:pt x="37" y="73"/>
                  <a:pt x="37" y="73"/>
                  <a:pt x="37" y="73"/>
                </a:cubicBezTo>
                <a:cubicBezTo>
                  <a:pt x="39" y="86"/>
                  <a:pt x="39" y="86"/>
                  <a:pt x="39" y="86"/>
                </a:cubicBezTo>
                <a:cubicBezTo>
                  <a:pt x="17" y="86"/>
                  <a:pt x="17" y="86"/>
                  <a:pt x="17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22" y="106"/>
                  <a:pt x="22" y="106"/>
                  <a:pt x="22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6"/>
                </a:moveTo>
                <a:cubicBezTo>
                  <a:pt x="49" y="106"/>
                  <a:pt x="49" y="106"/>
                  <a:pt x="49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6"/>
                </a:lnTo>
                <a:close/>
                <a:moveTo>
                  <a:pt x="69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69" y="73"/>
                  <a:pt x="69" y="73"/>
                  <a:pt x="69" y="73"/>
                </a:cubicBezTo>
                <a:lnTo>
                  <a:pt x="69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6"/>
                </a:moveTo>
                <a:cubicBezTo>
                  <a:pt x="102" y="106"/>
                  <a:pt x="102" y="106"/>
                  <a:pt x="102" y="106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6"/>
                </a:lnTo>
                <a:close/>
                <a:moveTo>
                  <a:pt x="128" y="86"/>
                </a:moveTo>
                <a:cubicBezTo>
                  <a:pt x="106" y="86"/>
                  <a:pt x="106" y="86"/>
                  <a:pt x="106" y="86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30" y="73"/>
                  <a:pt x="130" y="73"/>
                  <a:pt x="130" y="73"/>
                </a:cubicBezTo>
                <a:lnTo>
                  <a:pt x="128" y="86"/>
                </a:lnTo>
                <a:close/>
                <a:moveTo>
                  <a:pt x="138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60"/>
                  <a:pt x="7" y="60"/>
                  <a:pt x="7" y="60"/>
                </a:cubicBezTo>
                <a:cubicBezTo>
                  <a:pt x="138" y="60"/>
                  <a:pt x="138" y="60"/>
                  <a:pt x="138" y="60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43"/>
          <p:cNvSpPr/>
          <p:nvPr/>
        </p:nvSpPr>
        <p:spPr>
          <a:xfrm>
            <a:off x="4669321" y="1880741"/>
            <a:ext cx="416344" cy="329960"/>
          </a:xfrm>
          <a:custGeom>
            <a:avLst/>
            <a:gdLst/>
            <a:ahLst/>
            <a:cxnLst/>
            <a:rect l="l" t="t" r="r" b="b"/>
            <a:pathLst>
              <a:path w="145" h="115" extrusionOk="0">
                <a:moveTo>
                  <a:pt x="56" y="7"/>
                </a:moveTo>
                <a:cubicBezTo>
                  <a:pt x="89" y="7"/>
                  <a:pt x="89" y="7"/>
                  <a:pt x="89" y="7"/>
                </a:cubicBezTo>
                <a:cubicBezTo>
                  <a:pt x="90" y="7"/>
                  <a:pt x="92" y="5"/>
                  <a:pt x="92" y="3"/>
                </a:cubicBezTo>
                <a:cubicBezTo>
                  <a:pt x="92" y="2"/>
                  <a:pt x="90" y="0"/>
                  <a:pt x="89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4" y="0"/>
                  <a:pt x="52" y="2"/>
                  <a:pt x="52" y="3"/>
                </a:cubicBezTo>
                <a:cubicBezTo>
                  <a:pt x="52" y="5"/>
                  <a:pt x="54" y="7"/>
                  <a:pt x="56" y="7"/>
                </a:cubicBezTo>
                <a:close/>
                <a:moveTo>
                  <a:pt x="138" y="36"/>
                </a:moveTo>
                <a:cubicBezTo>
                  <a:pt x="6" y="36"/>
                  <a:pt x="6" y="36"/>
                  <a:pt x="6" y="36"/>
                </a:cubicBezTo>
                <a:cubicBezTo>
                  <a:pt x="3" y="36"/>
                  <a:pt x="0" y="39"/>
                  <a:pt x="0" y="43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3" y="56"/>
                  <a:pt x="6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20" y="114"/>
                  <a:pt x="21" y="115"/>
                  <a:pt x="23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3" y="115"/>
                  <a:pt x="124" y="114"/>
                  <a:pt x="125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42" y="56"/>
                  <a:pt x="145" y="53"/>
                  <a:pt x="145" y="50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39"/>
                  <a:pt x="142" y="36"/>
                  <a:pt x="138" y="36"/>
                </a:cubicBezTo>
                <a:close/>
                <a:moveTo>
                  <a:pt x="14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9" y="69"/>
                  <a:pt x="39" y="69"/>
                  <a:pt x="39" y="69"/>
                </a:cubicBezTo>
                <a:cubicBezTo>
                  <a:pt x="17" y="69"/>
                  <a:pt x="17" y="69"/>
                  <a:pt x="17" y="69"/>
                </a:cubicBezTo>
                <a:lnTo>
                  <a:pt x="14" y="56"/>
                </a:lnTo>
                <a:close/>
                <a:moveTo>
                  <a:pt x="18" y="76"/>
                </a:moveTo>
                <a:cubicBezTo>
                  <a:pt x="40" y="76"/>
                  <a:pt x="40" y="76"/>
                  <a:pt x="40" y="76"/>
                </a:cubicBezTo>
                <a:cubicBezTo>
                  <a:pt x="42" y="89"/>
                  <a:pt x="42" y="89"/>
                  <a:pt x="42" y="89"/>
                </a:cubicBezTo>
                <a:cubicBezTo>
                  <a:pt x="21" y="89"/>
                  <a:pt x="21" y="89"/>
                  <a:pt x="21" y="89"/>
                </a:cubicBezTo>
                <a:lnTo>
                  <a:pt x="18" y="76"/>
                </a:lnTo>
                <a:close/>
                <a:moveTo>
                  <a:pt x="25" y="109"/>
                </a:moveTo>
                <a:cubicBezTo>
                  <a:pt x="23" y="96"/>
                  <a:pt x="23" y="96"/>
                  <a:pt x="23" y="96"/>
                </a:cubicBezTo>
                <a:cubicBezTo>
                  <a:pt x="43" y="96"/>
                  <a:pt x="43" y="96"/>
                  <a:pt x="43" y="96"/>
                </a:cubicBezTo>
                <a:cubicBezTo>
                  <a:pt x="45" y="109"/>
                  <a:pt x="45" y="109"/>
                  <a:pt x="45" y="109"/>
                </a:cubicBezTo>
                <a:lnTo>
                  <a:pt x="25" y="109"/>
                </a:lnTo>
                <a:close/>
                <a:moveTo>
                  <a:pt x="69" y="109"/>
                </a:moveTo>
                <a:cubicBezTo>
                  <a:pt x="52" y="109"/>
                  <a:pt x="52" y="109"/>
                  <a:pt x="52" y="109"/>
                </a:cubicBezTo>
                <a:cubicBezTo>
                  <a:pt x="50" y="96"/>
                  <a:pt x="50" y="96"/>
                  <a:pt x="50" y="96"/>
                </a:cubicBezTo>
                <a:cubicBezTo>
                  <a:pt x="69" y="96"/>
                  <a:pt x="69" y="96"/>
                  <a:pt x="69" y="96"/>
                </a:cubicBezTo>
                <a:lnTo>
                  <a:pt x="69" y="109"/>
                </a:lnTo>
                <a:close/>
                <a:moveTo>
                  <a:pt x="69" y="89"/>
                </a:moveTo>
                <a:cubicBezTo>
                  <a:pt x="49" y="89"/>
                  <a:pt x="49" y="89"/>
                  <a:pt x="49" y="89"/>
                </a:cubicBezTo>
                <a:cubicBezTo>
                  <a:pt x="47" y="76"/>
                  <a:pt x="47" y="76"/>
                  <a:pt x="47" y="76"/>
                </a:cubicBezTo>
                <a:cubicBezTo>
                  <a:pt x="69" y="76"/>
                  <a:pt x="69" y="76"/>
                  <a:pt x="69" y="76"/>
                </a:cubicBezTo>
                <a:lnTo>
                  <a:pt x="69" y="89"/>
                </a:lnTo>
                <a:close/>
                <a:moveTo>
                  <a:pt x="69" y="69"/>
                </a:moveTo>
                <a:cubicBezTo>
                  <a:pt x="46" y="69"/>
                  <a:pt x="46" y="69"/>
                  <a:pt x="46" y="69"/>
                </a:cubicBezTo>
                <a:cubicBezTo>
                  <a:pt x="44" y="56"/>
                  <a:pt x="44" y="56"/>
                  <a:pt x="44" y="56"/>
                </a:cubicBezTo>
                <a:cubicBezTo>
                  <a:pt x="69" y="56"/>
                  <a:pt x="69" y="56"/>
                  <a:pt x="69" y="56"/>
                </a:cubicBezTo>
                <a:lnTo>
                  <a:pt x="69" y="69"/>
                </a:lnTo>
                <a:close/>
                <a:moveTo>
                  <a:pt x="92" y="109"/>
                </a:moveTo>
                <a:cubicBezTo>
                  <a:pt x="75" y="109"/>
                  <a:pt x="75" y="109"/>
                  <a:pt x="75" y="109"/>
                </a:cubicBezTo>
                <a:cubicBezTo>
                  <a:pt x="75" y="96"/>
                  <a:pt x="75" y="96"/>
                  <a:pt x="75" y="96"/>
                </a:cubicBezTo>
                <a:cubicBezTo>
                  <a:pt x="94" y="96"/>
                  <a:pt x="94" y="96"/>
                  <a:pt x="94" y="96"/>
                </a:cubicBezTo>
                <a:lnTo>
                  <a:pt x="92" y="109"/>
                </a:lnTo>
                <a:close/>
                <a:moveTo>
                  <a:pt x="96" y="89"/>
                </a:moveTo>
                <a:cubicBezTo>
                  <a:pt x="75" y="89"/>
                  <a:pt x="75" y="89"/>
                  <a:pt x="75" y="89"/>
                </a:cubicBezTo>
                <a:cubicBezTo>
                  <a:pt x="75" y="76"/>
                  <a:pt x="75" y="76"/>
                  <a:pt x="75" y="76"/>
                </a:cubicBezTo>
                <a:cubicBezTo>
                  <a:pt x="98" y="76"/>
                  <a:pt x="98" y="76"/>
                  <a:pt x="98" y="76"/>
                </a:cubicBezTo>
                <a:lnTo>
                  <a:pt x="96" y="89"/>
                </a:lnTo>
                <a:close/>
                <a:moveTo>
                  <a:pt x="75" y="69"/>
                </a:moveTo>
                <a:cubicBezTo>
                  <a:pt x="75" y="56"/>
                  <a:pt x="75" y="56"/>
                  <a:pt x="75" y="56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99" y="69"/>
                  <a:pt x="99" y="69"/>
                  <a:pt x="99" y="69"/>
                </a:cubicBezTo>
                <a:lnTo>
                  <a:pt x="75" y="69"/>
                </a:lnTo>
                <a:close/>
                <a:moveTo>
                  <a:pt x="119" y="109"/>
                </a:moveTo>
                <a:cubicBezTo>
                  <a:pt x="99" y="109"/>
                  <a:pt x="99" y="109"/>
                  <a:pt x="99" y="109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22" y="96"/>
                  <a:pt x="122" y="96"/>
                  <a:pt x="122" y="96"/>
                </a:cubicBezTo>
                <a:lnTo>
                  <a:pt x="119" y="109"/>
                </a:lnTo>
                <a:close/>
                <a:moveTo>
                  <a:pt x="123" y="89"/>
                </a:moveTo>
                <a:cubicBezTo>
                  <a:pt x="102" y="89"/>
                  <a:pt x="102" y="89"/>
                  <a:pt x="102" y="89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26" y="76"/>
                  <a:pt x="126" y="76"/>
                  <a:pt x="126" y="76"/>
                </a:cubicBezTo>
                <a:lnTo>
                  <a:pt x="123" y="89"/>
                </a:lnTo>
                <a:close/>
                <a:moveTo>
                  <a:pt x="127" y="69"/>
                </a:moveTo>
                <a:cubicBezTo>
                  <a:pt x="105" y="69"/>
                  <a:pt x="105" y="69"/>
                  <a:pt x="105" y="69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30" y="56"/>
                  <a:pt x="130" y="56"/>
                  <a:pt x="130" y="56"/>
                </a:cubicBezTo>
                <a:lnTo>
                  <a:pt x="127" y="69"/>
                </a:lnTo>
                <a:close/>
                <a:moveTo>
                  <a:pt x="138" y="50"/>
                </a:moveTo>
                <a:cubicBezTo>
                  <a:pt x="6" y="50"/>
                  <a:pt x="6" y="50"/>
                  <a:pt x="6" y="50"/>
                </a:cubicBezTo>
                <a:cubicBezTo>
                  <a:pt x="6" y="43"/>
                  <a:pt x="6" y="43"/>
                  <a:pt x="6" y="43"/>
                </a:cubicBezTo>
                <a:cubicBezTo>
                  <a:pt x="138" y="43"/>
                  <a:pt x="138" y="43"/>
                  <a:pt x="138" y="43"/>
                </a:cubicBezTo>
                <a:lnTo>
                  <a:pt x="138" y="5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43"/>
          <p:cNvSpPr/>
          <p:nvPr/>
        </p:nvSpPr>
        <p:spPr>
          <a:xfrm>
            <a:off x="5726468" y="1767450"/>
            <a:ext cx="415637" cy="422009"/>
          </a:xfrm>
          <a:custGeom>
            <a:avLst/>
            <a:gdLst/>
            <a:ahLst/>
            <a:cxnLst/>
            <a:rect l="l" t="t" r="r" b="b"/>
            <a:pathLst>
              <a:path w="145" h="147" extrusionOk="0">
                <a:moveTo>
                  <a:pt x="30" y="68"/>
                </a:moveTo>
                <a:cubicBezTo>
                  <a:pt x="23" y="68"/>
                  <a:pt x="23" y="68"/>
                  <a:pt x="23" y="68"/>
                </a:cubicBezTo>
                <a:cubicBezTo>
                  <a:pt x="21" y="68"/>
                  <a:pt x="20" y="69"/>
                  <a:pt x="20" y="71"/>
                </a:cubicBezTo>
                <a:cubicBezTo>
                  <a:pt x="20" y="73"/>
                  <a:pt x="21" y="74"/>
                  <a:pt x="23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2" y="74"/>
                  <a:pt x="33" y="73"/>
                  <a:pt x="33" y="71"/>
                </a:cubicBezTo>
                <a:cubicBezTo>
                  <a:pt x="33" y="69"/>
                  <a:pt x="32" y="68"/>
                  <a:pt x="30" y="68"/>
                </a:cubicBezTo>
                <a:close/>
                <a:moveTo>
                  <a:pt x="30" y="127"/>
                </a:moveTo>
                <a:cubicBezTo>
                  <a:pt x="23" y="127"/>
                  <a:pt x="23" y="127"/>
                  <a:pt x="23" y="127"/>
                </a:cubicBezTo>
                <a:cubicBezTo>
                  <a:pt x="21" y="127"/>
                  <a:pt x="20" y="128"/>
                  <a:pt x="20" y="130"/>
                </a:cubicBezTo>
                <a:cubicBezTo>
                  <a:pt x="20" y="132"/>
                  <a:pt x="21" y="133"/>
                  <a:pt x="23" y="133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32" y="133"/>
                  <a:pt x="33" y="132"/>
                  <a:pt x="33" y="130"/>
                </a:cubicBezTo>
                <a:cubicBezTo>
                  <a:pt x="33" y="128"/>
                  <a:pt x="32" y="127"/>
                  <a:pt x="30" y="127"/>
                </a:cubicBezTo>
                <a:close/>
                <a:moveTo>
                  <a:pt x="50" y="127"/>
                </a:moveTo>
                <a:cubicBezTo>
                  <a:pt x="43" y="127"/>
                  <a:pt x="43" y="127"/>
                  <a:pt x="43" y="127"/>
                </a:cubicBezTo>
                <a:cubicBezTo>
                  <a:pt x="41" y="127"/>
                  <a:pt x="40" y="128"/>
                  <a:pt x="40" y="130"/>
                </a:cubicBezTo>
                <a:cubicBezTo>
                  <a:pt x="40" y="132"/>
                  <a:pt x="41" y="133"/>
                  <a:pt x="43" y="133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51" y="133"/>
                  <a:pt x="53" y="132"/>
                  <a:pt x="53" y="130"/>
                </a:cubicBezTo>
                <a:cubicBezTo>
                  <a:pt x="53" y="128"/>
                  <a:pt x="51" y="127"/>
                  <a:pt x="50" y="127"/>
                </a:cubicBezTo>
                <a:close/>
                <a:moveTo>
                  <a:pt x="102" y="74"/>
                </a:moveTo>
                <a:cubicBezTo>
                  <a:pt x="109" y="74"/>
                  <a:pt x="109" y="74"/>
                  <a:pt x="109" y="74"/>
                </a:cubicBezTo>
                <a:cubicBezTo>
                  <a:pt x="111" y="74"/>
                  <a:pt x="112" y="73"/>
                  <a:pt x="112" y="71"/>
                </a:cubicBezTo>
                <a:cubicBezTo>
                  <a:pt x="112" y="69"/>
                  <a:pt x="111" y="68"/>
                  <a:pt x="109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1" y="68"/>
                  <a:pt x="99" y="69"/>
                  <a:pt x="99" y="71"/>
                </a:cubicBezTo>
                <a:cubicBezTo>
                  <a:pt x="99" y="73"/>
                  <a:pt x="101" y="74"/>
                  <a:pt x="102" y="74"/>
                </a:cubicBezTo>
                <a:close/>
                <a:moveTo>
                  <a:pt x="116" y="97"/>
                </a:moveTo>
                <a:cubicBezTo>
                  <a:pt x="114" y="97"/>
                  <a:pt x="112" y="99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17" y="104"/>
                  <a:pt x="119" y="102"/>
                  <a:pt x="119" y="100"/>
                </a:cubicBezTo>
                <a:cubicBezTo>
                  <a:pt x="119" y="99"/>
                  <a:pt x="117" y="97"/>
                  <a:pt x="116" y="97"/>
                </a:cubicBezTo>
                <a:close/>
                <a:moveTo>
                  <a:pt x="109" y="127"/>
                </a:moveTo>
                <a:cubicBezTo>
                  <a:pt x="102" y="127"/>
                  <a:pt x="102" y="127"/>
                  <a:pt x="102" y="127"/>
                </a:cubicBezTo>
                <a:cubicBezTo>
                  <a:pt x="101" y="127"/>
                  <a:pt x="99" y="128"/>
                  <a:pt x="99" y="130"/>
                </a:cubicBezTo>
                <a:cubicBezTo>
                  <a:pt x="99" y="132"/>
                  <a:pt x="101" y="133"/>
                  <a:pt x="102" y="133"/>
                </a:cubicBezTo>
                <a:cubicBezTo>
                  <a:pt x="109" y="133"/>
                  <a:pt x="109" y="133"/>
                  <a:pt x="109" y="133"/>
                </a:cubicBezTo>
                <a:cubicBezTo>
                  <a:pt x="111" y="133"/>
                  <a:pt x="112" y="132"/>
                  <a:pt x="112" y="130"/>
                </a:cubicBezTo>
                <a:cubicBezTo>
                  <a:pt x="112" y="128"/>
                  <a:pt x="111" y="127"/>
                  <a:pt x="109" y="127"/>
                </a:cubicBezTo>
                <a:close/>
                <a:moveTo>
                  <a:pt x="50" y="68"/>
                </a:moveTo>
                <a:cubicBezTo>
                  <a:pt x="43" y="68"/>
                  <a:pt x="43" y="68"/>
                  <a:pt x="43" y="68"/>
                </a:cubicBezTo>
                <a:cubicBezTo>
                  <a:pt x="41" y="68"/>
                  <a:pt x="40" y="69"/>
                  <a:pt x="40" y="71"/>
                </a:cubicBezTo>
                <a:cubicBezTo>
                  <a:pt x="40" y="73"/>
                  <a:pt x="41" y="74"/>
                  <a:pt x="43" y="74"/>
                </a:cubicBezTo>
                <a:cubicBezTo>
                  <a:pt x="50" y="74"/>
                  <a:pt x="50" y="74"/>
                  <a:pt x="50" y="74"/>
                </a:cubicBezTo>
                <a:cubicBezTo>
                  <a:pt x="51" y="74"/>
                  <a:pt x="53" y="73"/>
                  <a:pt x="53" y="71"/>
                </a:cubicBezTo>
                <a:cubicBezTo>
                  <a:pt x="53" y="69"/>
                  <a:pt x="51" y="68"/>
                  <a:pt x="50" y="68"/>
                </a:cubicBezTo>
                <a:close/>
                <a:moveTo>
                  <a:pt x="132" y="81"/>
                </a:moveTo>
                <a:cubicBezTo>
                  <a:pt x="132" y="54"/>
                  <a:pt x="132" y="54"/>
                  <a:pt x="132" y="54"/>
                </a:cubicBezTo>
                <a:cubicBezTo>
                  <a:pt x="132" y="47"/>
                  <a:pt x="126" y="41"/>
                  <a:pt x="119" y="41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4" y="4"/>
                  <a:pt x="97" y="0"/>
                  <a:pt x="90" y="2"/>
                </a:cubicBezTo>
                <a:cubicBezTo>
                  <a:pt x="24" y="20"/>
                  <a:pt x="24" y="20"/>
                  <a:pt x="24" y="20"/>
                </a:cubicBezTo>
                <a:cubicBezTo>
                  <a:pt x="16" y="22"/>
                  <a:pt x="12" y="29"/>
                  <a:pt x="14" y="36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6" y="41"/>
                  <a:pt x="0" y="47"/>
                  <a:pt x="0" y="54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119" y="147"/>
                  <a:pt x="119" y="147"/>
                  <a:pt x="119" y="147"/>
                </a:cubicBezTo>
                <a:cubicBezTo>
                  <a:pt x="126" y="147"/>
                  <a:pt x="132" y="141"/>
                  <a:pt x="132" y="133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9" y="120"/>
                  <a:pt x="145" y="114"/>
                  <a:pt x="145" y="107"/>
                </a:cubicBezTo>
                <a:cubicBezTo>
                  <a:pt x="145" y="94"/>
                  <a:pt x="145" y="94"/>
                  <a:pt x="145" y="94"/>
                </a:cubicBezTo>
                <a:cubicBezTo>
                  <a:pt x="145" y="87"/>
                  <a:pt x="139" y="81"/>
                  <a:pt x="132" y="81"/>
                </a:cubicBezTo>
                <a:close/>
                <a:moveTo>
                  <a:pt x="119" y="48"/>
                </a:moveTo>
                <a:cubicBezTo>
                  <a:pt x="122" y="48"/>
                  <a:pt x="125" y="51"/>
                  <a:pt x="125" y="54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3" y="55"/>
                  <a:pt x="121" y="54"/>
                  <a:pt x="119" y="54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6" y="48"/>
                  <a:pt x="116" y="48"/>
                  <a:pt x="116" y="48"/>
                </a:cubicBezTo>
                <a:lnTo>
                  <a:pt x="119" y="48"/>
                </a:lnTo>
                <a:close/>
                <a:moveTo>
                  <a:pt x="107" y="39"/>
                </a:moveTo>
                <a:cubicBezTo>
                  <a:pt x="111" y="54"/>
                  <a:pt x="111" y="54"/>
                  <a:pt x="111" y="54"/>
                </a:cubicBezTo>
                <a:cubicBezTo>
                  <a:pt x="47" y="54"/>
                  <a:pt x="47" y="54"/>
                  <a:pt x="47" y="54"/>
                </a:cubicBezTo>
                <a:lnTo>
                  <a:pt x="107" y="39"/>
                </a:lnTo>
                <a:close/>
                <a:moveTo>
                  <a:pt x="25" y="26"/>
                </a:moveTo>
                <a:cubicBezTo>
                  <a:pt x="92" y="9"/>
                  <a:pt x="92" y="9"/>
                  <a:pt x="92" y="9"/>
                </a:cubicBezTo>
                <a:cubicBezTo>
                  <a:pt x="95" y="8"/>
                  <a:pt x="99" y="10"/>
                  <a:pt x="100" y="13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1"/>
                  <a:pt x="22" y="27"/>
                  <a:pt x="25" y="26"/>
                </a:cubicBezTo>
                <a:close/>
                <a:moveTo>
                  <a:pt x="7" y="54"/>
                </a:moveTo>
                <a:cubicBezTo>
                  <a:pt x="7" y="51"/>
                  <a:pt x="10" y="48"/>
                  <a:pt x="13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9" y="54"/>
                  <a:pt x="19" y="54"/>
                  <a:pt x="19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1" y="54"/>
                  <a:pt x="9" y="55"/>
                  <a:pt x="7" y="56"/>
                </a:cubicBezTo>
                <a:lnTo>
                  <a:pt x="7" y="54"/>
                </a:lnTo>
                <a:close/>
                <a:moveTo>
                  <a:pt x="125" y="133"/>
                </a:moveTo>
                <a:cubicBezTo>
                  <a:pt x="125" y="137"/>
                  <a:pt x="122" y="140"/>
                  <a:pt x="119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64"/>
                  <a:pt x="10" y="61"/>
                  <a:pt x="13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1"/>
                  <a:pt x="125" y="64"/>
                  <a:pt x="125" y="68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05" y="81"/>
                  <a:pt x="99" y="87"/>
                  <a:pt x="99" y="94"/>
                </a:cubicBezTo>
                <a:cubicBezTo>
                  <a:pt x="99" y="107"/>
                  <a:pt x="99" y="107"/>
                  <a:pt x="99" y="107"/>
                </a:cubicBezTo>
                <a:cubicBezTo>
                  <a:pt x="99" y="114"/>
                  <a:pt x="105" y="120"/>
                  <a:pt x="112" y="120"/>
                </a:cubicBezTo>
                <a:cubicBezTo>
                  <a:pt x="125" y="120"/>
                  <a:pt x="125" y="120"/>
                  <a:pt x="125" y="120"/>
                </a:cubicBezTo>
                <a:lnTo>
                  <a:pt x="125" y="133"/>
                </a:lnTo>
                <a:close/>
                <a:moveTo>
                  <a:pt x="139" y="107"/>
                </a:moveTo>
                <a:cubicBezTo>
                  <a:pt x="139" y="111"/>
                  <a:pt x="136" y="114"/>
                  <a:pt x="132" y="114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09" y="114"/>
                  <a:pt x="106" y="111"/>
                  <a:pt x="106" y="107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6" y="90"/>
                  <a:pt x="109" y="87"/>
                  <a:pt x="112" y="87"/>
                </a:cubicBezTo>
                <a:cubicBezTo>
                  <a:pt x="132" y="87"/>
                  <a:pt x="132" y="87"/>
                  <a:pt x="132" y="87"/>
                </a:cubicBezTo>
                <a:cubicBezTo>
                  <a:pt x="136" y="87"/>
                  <a:pt x="139" y="90"/>
                  <a:pt x="139" y="94"/>
                </a:cubicBezTo>
                <a:lnTo>
                  <a:pt x="139" y="107"/>
                </a:lnTo>
                <a:close/>
                <a:moveTo>
                  <a:pt x="89" y="68"/>
                </a:moveTo>
                <a:cubicBezTo>
                  <a:pt x="83" y="68"/>
                  <a:pt x="83" y="68"/>
                  <a:pt x="83" y="68"/>
                </a:cubicBezTo>
                <a:cubicBezTo>
                  <a:pt x="81" y="68"/>
                  <a:pt x="79" y="69"/>
                  <a:pt x="79" y="71"/>
                </a:cubicBezTo>
                <a:cubicBezTo>
                  <a:pt x="79" y="73"/>
                  <a:pt x="81" y="74"/>
                  <a:pt x="83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1" y="74"/>
                  <a:pt x="92" y="73"/>
                  <a:pt x="92" y="71"/>
                </a:cubicBezTo>
                <a:cubicBezTo>
                  <a:pt x="92" y="69"/>
                  <a:pt x="91" y="68"/>
                  <a:pt x="89" y="68"/>
                </a:cubicBezTo>
                <a:close/>
                <a:moveTo>
                  <a:pt x="89" y="127"/>
                </a:moveTo>
                <a:cubicBezTo>
                  <a:pt x="83" y="127"/>
                  <a:pt x="83" y="127"/>
                  <a:pt x="83" y="127"/>
                </a:cubicBezTo>
                <a:cubicBezTo>
                  <a:pt x="81" y="127"/>
                  <a:pt x="79" y="128"/>
                  <a:pt x="79" y="130"/>
                </a:cubicBezTo>
                <a:cubicBezTo>
                  <a:pt x="79" y="132"/>
                  <a:pt x="81" y="133"/>
                  <a:pt x="83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91" y="133"/>
                  <a:pt x="92" y="132"/>
                  <a:pt x="92" y="130"/>
                </a:cubicBezTo>
                <a:cubicBezTo>
                  <a:pt x="92" y="128"/>
                  <a:pt x="91" y="127"/>
                  <a:pt x="89" y="127"/>
                </a:cubicBezTo>
                <a:close/>
                <a:moveTo>
                  <a:pt x="69" y="127"/>
                </a:moveTo>
                <a:cubicBezTo>
                  <a:pt x="63" y="127"/>
                  <a:pt x="63" y="127"/>
                  <a:pt x="63" y="127"/>
                </a:cubicBezTo>
                <a:cubicBezTo>
                  <a:pt x="61" y="127"/>
                  <a:pt x="60" y="128"/>
                  <a:pt x="60" y="130"/>
                </a:cubicBezTo>
                <a:cubicBezTo>
                  <a:pt x="60" y="132"/>
                  <a:pt x="61" y="133"/>
                  <a:pt x="63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3"/>
                  <a:pt x="73" y="132"/>
                  <a:pt x="73" y="130"/>
                </a:cubicBezTo>
                <a:cubicBezTo>
                  <a:pt x="73" y="128"/>
                  <a:pt x="71" y="127"/>
                  <a:pt x="69" y="127"/>
                </a:cubicBezTo>
                <a:close/>
                <a:moveTo>
                  <a:pt x="69" y="68"/>
                </a:moveTo>
                <a:cubicBezTo>
                  <a:pt x="63" y="68"/>
                  <a:pt x="63" y="68"/>
                  <a:pt x="63" y="68"/>
                </a:cubicBezTo>
                <a:cubicBezTo>
                  <a:pt x="61" y="68"/>
                  <a:pt x="60" y="69"/>
                  <a:pt x="60" y="71"/>
                </a:cubicBezTo>
                <a:cubicBezTo>
                  <a:pt x="60" y="73"/>
                  <a:pt x="61" y="74"/>
                  <a:pt x="63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71" y="74"/>
                  <a:pt x="73" y="73"/>
                  <a:pt x="73" y="71"/>
                </a:cubicBezTo>
                <a:cubicBezTo>
                  <a:pt x="73" y="69"/>
                  <a:pt x="71" y="68"/>
                  <a:pt x="69" y="6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43"/>
          <p:cNvSpPr/>
          <p:nvPr/>
        </p:nvSpPr>
        <p:spPr>
          <a:xfrm>
            <a:off x="6765913" y="1884989"/>
            <a:ext cx="415637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49" y="86"/>
                </a:moveTo>
                <a:cubicBezTo>
                  <a:pt x="43" y="86"/>
                  <a:pt x="43" y="86"/>
                  <a:pt x="43" y="86"/>
                </a:cubicBezTo>
                <a:cubicBezTo>
                  <a:pt x="41" y="86"/>
                  <a:pt x="39" y="88"/>
                  <a:pt x="39" y="89"/>
                </a:cubicBezTo>
                <a:cubicBezTo>
                  <a:pt x="39" y="91"/>
                  <a:pt x="41" y="93"/>
                  <a:pt x="43" y="93"/>
                </a:cubicBezTo>
                <a:cubicBezTo>
                  <a:pt x="49" y="93"/>
                  <a:pt x="49" y="93"/>
                  <a:pt x="49" y="93"/>
                </a:cubicBezTo>
                <a:cubicBezTo>
                  <a:pt x="51" y="93"/>
                  <a:pt x="53" y="91"/>
                  <a:pt x="53" y="89"/>
                </a:cubicBezTo>
                <a:cubicBezTo>
                  <a:pt x="53" y="88"/>
                  <a:pt x="51" y="86"/>
                  <a:pt x="49" y="86"/>
                </a:cubicBezTo>
                <a:close/>
                <a:moveTo>
                  <a:pt x="29" y="27"/>
                </a:moveTo>
                <a:cubicBezTo>
                  <a:pt x="23" y="27"/>
                  <a:pt x="23" y="27"/>
                  <a:pt x="23" y="27"/>
                </a:cubicBezTo>
                <a:cubicBezTo>
                  <a:pt x="21" y="27"/>
                  <a:pt x="20" y="28"/>
                  <a:pt x="20" y="30"/>
                </a:cubicBezTo>
                <a:cubicBezTo>
                  <a:pt x="20" y="32"/>
                  <a:pt x="21" y="33"/>
                  <a:pt x="23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31" y="33"/>
                  <a:pt x="33" y="32"/>
                  <a:pt x="33" y="30"/>
                </a:cubicBezTo>
                <a:cubicBezTo>
                  <a:pt x="33" y="28"/>
                  <a:pt x="31" y="27"/>
                  <a:pt x="29" y="27"/>
                </a:cubicBezTo>
                <a:close/>
                <a:moveTo>
                  <a:pt x="49" y="27"/>
                </a:moveTo>
                <a:cubicBezTo>
                  <a:pt x="43" y="27"/>
                  <a:pt x="43" y="27"/>
                  <a:pt x="43" y="27"/>
                </a:cubicBezTo>
                <a:cubicBezTo>
                  <a:pt x="41" y="27"/>
                  <a:pt x="39" y="28"/>
                  <a:pt x="39" y="30"/>
                </a:cubicBezTo>
                <a:cubicBezTo>
                  <a:pt x="39" y="32"/>
                  <a:pt x="41" y="33"/>
                  <a:pt x="43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51" y="33"/>
                  <a:pt x="53" y="32"/>
                  <a:pt x="53" y="30"/>
                </a:cubicBezTo>
                <a:cubicBezTo>
                  <a:pt x="53" y="28"/>
                  <a:pt x="51" y="27"/>
                  <a:pt x="49" y="27"/>
                </a:cubicBezTo>
                <a:close/>
                <a:moveTo>
                  <a:pt x="102" y="33"/>
                </a:moveTo>
                <a:cubicBezTo>
                  <a:pt x="109" y="33"/>
                  <a:pt x="109" y="33"/>
                  <a:pt x="109" y="33"/>
                </a:cubicBezTo>
                <a:cubicBezTo>
                  <a:pt x="110" y="33"/>
                  <a:pt x="112" y="32"/>
                  <a:pt x="112" y="30"/>
                </a:cubicBezTo>
                <a:cubicBezTo>
                  <a:pt x="112" y="28"/>
                  <a:pt x="110" y="27"/>
                  <a:pt x="109" y="27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0" y="27"/>
                  <a:pt x="99" y="28"/>
                  <a:pt x="99" y="30"/>
                </a:cubicBezTo>
                <a:cubicBezTo>
                  <a:pt x="99" y="32"/>
                  <a:pt x="100" y="33"/>
                  <a:pt x="102" y="33"/>
                </a:cubicBezTo>
                <a:close/>
                <a:moveTo>
                  <a:pt x="29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21" y="86"/>
                  <a:pt x="20" y="88"/>
                  <a:pt x="20" y="89"/>
                </a:cubicBezTo>
                <a:cubicBezTo>
                  <a:pt x="20" y="91"/>
                  <a:pt x="21" y="93"/>
                  <a:pt x="23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31" y="93"/>
                  <a:pt x="33" y="91"/>
                  <a:pt x="33" y="89"/>
                </a:cubicBezTo>
                <a:cubicBezTo>
                  <a:pt x="33" y="88"/>
                  <a:pt x="31" y="86"/>
                  <a:pt x="29" y="86"/>
                </a:cubicBezTo>
                <a:close/>
                <a:moveTo>
                  <a:pt x="109" y="86"/>
                </a:moveTo>
                <a:cubicBezTo>
                  <a:pt x="102" y="86"/>
                  <a:pt x="102" y="86"/>
                  <a:pt x="102" y="86"/>
                </a:cubicBezTo>
                <a:cubicBezTo>
                  <a:pt x="100" y="86"/>
                  <a:pt x="99" y="88"/>
                  <a:pt x="99" y="89"/>
                </a:cubicBezTo>
                <a:cubicBezTo>
                  <a:pt x="99" y="91"/>
                  <a:pt x="100" y="93"/>
                  <a:pt x="102" y="93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10" y="93"/>
                  <a:pt x="112" y="91"/>
                  <a:pt x="112" y="89"/>
                </a:cubicBezTo>
                <a:cubicBezTo>
                  <a:pt x="112" y="88"/>
                  <a:pt x="110" y="86"/>
                  <a:pt x="109" y="86"/>
                </a:cubicBezTo>
                <a:close/>
                <a:moveTo>
                  <a:pt x="69" y="86"/>
                </a:moveTo>
                <a:cubicBezTo>
                  <a:pt x="62" y="86"/>
                  <a:pt x="62" y="86"/>
                  <a:pt x="62" y="86"/>
                </a:cubicBezTo>
                <a:cubicBezTo>
                  <a:pt x="61" y="86"/>
                  <a:pt x="59" y="88"/>
                  <a:pt x="59" y="89"/>
                </a:cubicBezTo>
                <a:cubicBezTo>
                  <a:pt x="59" y="91"/>
                  <a:pt x="61" y="93"/>
                  <a:pt x="62" y="93"/>
                </a:cubicBezTo>
                <a:cubicBezTo>
                  <a:pt x="69" y="93"/>
                  <a:pt x="69" y="93"/>
                  <a:pt x="69" y="93"/>
                </a:cubicBezTo>
                <a:cubicBezTo>
                  <a:pt x="71" y="93"/>
                  <a:pt x="72" y="91"/>
                  <a:pt x="72" y="89"/>
                </a:cubicBezTo>
                <a:cubicBezTo>
                  <a:pt x="72" y="88"/>
                  <a:pt x="71" y="86"/>
                  <a:pt x="69" y="86"/>
                </a:cubicBezTo>
                <a:close/>
                <a:moveTo>
                  <a:pt x="115" y="56"/>
                </a:moveTo>
                <a:cubicBezTo>
                  <a:pt x="113" y="56"/>
                  <a:pt x="112" y="58"/>
                  <a:pt x="112" y="60"/>
                </a:cubicBezTo>
                <a:cubicBezTo>
                  <a:pt x="112" y="62"/>
                  <a:pt x="113" y="63"/>
                  <a:pt x="115" y="63"/>
                </a:cubicBezTo>
                <a:cubicBezTo>
                  <a:pt x="117" y="63"/>
                  <a:pt x="118" y="62"/>
                  <a:pt x="118" y="60"/>
                </a:cubicBezTo>
                <a:cubicBezTo>
                  <a:pt x="118" y="58"/>
                  <a:pt x="117" y="56"/>
                  <a:pt x="115" y="56"/>
                </a:cubicBezTo>
                <a:close/>
                <a:moveTo>
                  <a:pt x="132" y="40"/>
                </a:moveTo>
                <a:cubicBezTo>
                  <a:pt x="132" y="14"/>
                  <a:pt x="132" y="14"/>
                  <a:pt x="132" y="14"/>
                </a:cubicBezTo>
                <a:cubicBezTo>
                  <a:pt x="132" y="6"/>
                  <a:pt x="126" y="0"/>
                  <a:pt x="11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6" y="106"/>
                  <a:pt x="13" y="106"/>
                </a:cubicBezTo>
                <a:cubicBezTo>
                  <a:pt x="118" y="106"/>
                  <a:pt x="118" y="106"/>
                  <a:pt x="118" y="106"/>
                </a:cubicBezTo>
                <a:cubicBezTo>
                  <a:pt x="126" y="106"/>
                  <a:pt x="132" y="100"/>
                  <a:pt x="132" y="93"/>
                </a:cubicBezTo>
                <a:cubicBezTo>
                  <a:pt x="132" y="79"/>
                  <a:pt x="132" y="79"/>
                  <a:pt x="132" y="79"/>
                </a:cubicBezTo>
                <a:cubicBezTo>
                  <a:pt x="139" y="79"/>
                  <a:pt x="145" y="74"/>
                  <a:pt x="145" y="66"/>
                </a:cubicBezTo>
                <a:cubicBezTo>
                  <a:pt x="145" y="53"/>
                  <a:pt x="145" y="53"/>
                  <a:pt x="145" y="53"/>
                </a:cubicBezTo>
                <a:cubicBezTo>
                  <a:pt x="145" y="46"/>
                  <a:pt x="139" y="40"/>
                  <a:pt x="132" y="40"/>
                </a:cubicBezTo>
                <a:close/>
                <a:moveTo>
                  <a:pt x="6" y="14"/>
                </a:moveTo>
                <a:cubicBezTo>
                  <a:pt x="6" y="10"/>
                  <a:pt x="9" y="7"/>
                  <a:pt x="13" y="7"/>
                </a:cubicBezTo>
                <a:cubicBezTo>
                  <a:pt x="118" y="7"/>
                  <a:pt x="118" y="7"/>
                  <a:pt x="118" y="7"/>
                </a:cubicBezTo>
                <a:cubicBezTo>
                  <a:pt x="122" y="7"/>
                  <a:pt x="125" y="10"/>
                  <a:pt x="125" y="14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3" y="14"/>
                  <a:pt x="121" y="14"/>
                  <a:pt x="11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8" y="14"/>
                  <a:pt x="6" y="15"/>
                </a:cubicBezTo>
                <a:lnTo>
                  <a:pt x="6" y="14"/>
                </a:lnTo>
                <a:close/>
                <a:moveTo>
                  <a:pt x="125" y="93"/>
                </a:moveTo>
                <a:cubicBezTo>
                  <a:pt x="125" y="96"/>
                  <a:pt x="122" y="99"/>
                  <a:pt x="118" y="99"/>
                </a:cubicBezTo>
                <a:cubicBezTo>
                  <a:pt x="13" y="99"/>
                  <a:pt x="13" y="99"/>
                  <a:pt x="13" y="99"/>
                </a:cubicBezTo>
                <a:cubicBezTo>
                  <a:pt x="9" y="99"/>
                  <a:pt x="6" y="96"/>
                  <a:pt x="6" y="9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9" y="20"/>
                  <a:pt x="1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22" y="20"/>
                  <a:pt x="125" y="23"/>
                  <a:pt x="125" y="27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05" y="40"/>
                  <a:pt x="99" y="46"/>
                  <a:pt x="99" y="53"/>
                </a:cubicBezTo>
                <a:cubicBezTo>
                  <a:pt x="99" y="66"/>
                  <a:pt x="99" y="66"/>
                  <a:pt x="99" y="66"/>
                </a:cubicBezTo>
                <a:cubicBezTo>
                  <a:pt x="99" y="74"/>
                  <a:pt x="105" y="79"/>
                  <a:pt x="112" y="79"/>
                </a:cubicBezTo>
                <a:cubicBezTo>
                  <a:pt x="125" y="79"/>
                  <a:pt x="125" y="79"/>
                  <a:pt x="125" y="79"/>
                </a:cubicBezTo>
                <a:lnTo>
                  <a:pt x="125" y="93"/>
                </a:lnTo>
                <a:close/>
                <a:moveTo>
                  <a:pt x="138" y="66"/>
                </a:moveTo>
                <a:cubicBezTo>
                  <a:pt x="138" y="70"/>
                  <a:pt x="135" y="73"/>
                  <a:pt x="132" y="73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08" y="73"/>
                  <a:pt x="105" y="70"/>
                  <a:pt x="105" y="66"/>
                </a:cubicBezTo>
                <a:cubicBezTo>
                  <a:pt x="105" y="53"/>
                  <a:pt x="105" y="53"/>
                  <a:pt x="105" y="53"/>
                </a:cubicBezTo>
                <a:cubicBezTo>
                  <a:pt x="105" y="50"/>
                  <a:pt x="108" y="47"/>
                  <a:pt x="112" y="47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5" y="47"/>
                  <a:pt x="138" y="50"/>
                  <a:pt x="138" y="53"/>
                </a:cubicBezTo>
                <a:lnTo>
                  <a:pt x="138" y="66"/>
                </a:lnTo>
                <a:close/>
                <a:moveTo>
                  <a:pt x="89" y="27"/>
                </a:moveTo>
                <a:cubicBezTo>
                  <a:pt x="82" y="27"/>
                  <a:pt x="82" y="27"/>
                  <a:pt x="82" y="27"/>
                </a:cubicBezTo>
                <a:cubicBezTo>
                  <a:pt x="80" y="27"/>
                  <a:pt x="79" y="28"/>
                  <a:pt x="79" y="30"/>
                </a:cubicBezTo>
                <a:cubicBezTo>
                  <a:pt x="79" y="32"/>
                  <a:pt x="80" y="33"/>
                  <a:pt x="82" y="33"/>
                </a:cubicBezTo>
                <a:cubicBezTo>
                  <a:pt x="89" y="33"/>
                  <a:pt x="89" y="33"/>
                  <a:pt x="89" y="33"/>
                </a:cubicBezTo>
                <a:cubicBezTo>
                  <a:pt x="91" y="33"/>
                  <a:pt x="92" y="32"/>
                  <a:pt x="92" y="30"/>
                </a:cubicBezTo>
                <a:cubicBezTo>
                  <a:pt x="92" y="28"/>
                  <a:pt x="91" y="27"/>
                  <a:pt x="89" y="27"/>
                </a:cubicBezTo>
                <a:close/>
                <a:moveTo>
                  <a:pt x="69" y="27"/>
                </a:move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59" y="28"/>
                  <a:pt x="59" y="30"/>
                </a:cubicBezTo>
                <a:cubicBezTo>
                  <a:pt x="59" y="32"/>
                  <a:pt x="61" y="33"/>
                  <a:pt x="62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71" y="33"/>
                  <a:pt x="72" y="32"/>
                  <a:pt x="72" y="30"/>
                </a:cubicBezTo>
                <a:cubicBezTo>
                  <a:pt x="72" y="28"/>
                  <a:pt x="71" y="27"/>
                  <a:pt x="69" y="27"/>
                </a:cubicBezTo>
                <a:close/>
                <a:moveTo>
                  <a:pt x="89" y="86"/>
                </a:moveTo>
                <a:cubicBezTo>
                  <a:pt x="82" y="86"/>
                  <a:pt x="82" y="86"/>
                  <a:pt x="82" y="86"/>
                </a:cubicBezTo>
                <a:cubicBezTo>
                  <a:pt x="80" y="86"/>
                  <a:pt x="79" y="88"/>
                  <a:pt x="79" y="89"/>
                </a:cubicBezTo>
                <a:cubicBezTo>
                  <a:pt x="79" y="91"/>
                  <a:pt x="80" y="93"/>
                  <a:pt x="82" y="93"/>
                </a:cubicBezTo>
                <a:cubicBezTo>
                  <a:pt x="89" y="93"/>
                  <a:pt x="89" y="93"/>
                  <a:pt x="89" y="93"/>
                </a:cubicBezTo>
                <a:cubicBezTo>
                  <a:pt x="91" y="93"/>
                  <a:pt x="92" y="91"/>
                  <a:pt x="92" y="89"/>
                </a:cubicBezTo>
                <a:cubicBezTo>
                  <a:pt x="92" y="88"/>
                  <a:pt x="91" y="86"/>
                  <a:pt x="89" y="8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43"/>
          <p:cNvSpPr/>
          <p:nvPr/>
        </p:nvSpPr>
        <p:spPr>
          <a:xfrm>
            <a:off x="7802525" y="1851002"/>
            <a:ext cx="414928" cy="338457"/>
          </a:xfrm>
          <a:custGeom>
            <a:avLst/>
            <a:gdLst/>
            <a:ahLst/>
            <a:cxnLst/>
            <a:rect l="l" t="t" r="r" b="b"/>
            <a:pathLst>
              <a:path w="145" h="118" extrusionOk="0">
                <a:moveTo>
                  <a:pt x="50" y="99"/>
                </a:moveTo>
                <a:cubicBezTo>
                  <a:pt x="43" y="99"/>
                  <a:pt x="43" y="99"/>
                  <a:pt x="43" y="99"/>
                </a:cubicBezTo>
                <a:cubicBezTo>
                  <a:pt x="41" y="99"/>
                  <a:pt x="40" y="100"/>
                  <a:pt x="40" y="102"/>
                </a:cubicBezTo>
                <a:cubicBezTo>
                  <a:pt x="40" y="104"/>
                  <a:pt x="41" y="105"/>
                  <a:pt x="43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2" y="105"/>
                  <a:pt x="53" y="104"/>
                  <a:pt x="53" y="102"/>
                </a:cubicBezTo>
                <a:cubicBezTo>
                  <a:pt x="53" y="100"/>
                  <a:pt x="52" y="99"/>
                  <a:pt x="50" y="99"/>
                </a:cubicBezTo>
                <a:close/>
                <a:moveTo>
                  <a:pt x="30" y="99"/>
                </a:moveTo>
                <a:cubicBezTo>
                  <a:pt x="24" y="99"/>
                  <a:pt x="24" y="99"/>
                  <a:pt x="24" y="99"/>
                </a:cubicBezTo>
                <a:cubicBezTo>
                  <a:pt x="22" y="99"/>
                  <a:pt x="20" y="100"/>
                  <a:pt x="20" y="102"/>
                </a:cubicBezTo>
                <a:cubicBezTo>
                  <a:pt x="20" y="104"/>
                  <a:pt x="22" y="105"/>
                  <a:pt x="24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2" y="105"/>
                  <a:pt x="33" y="104"/>
                  <a:pt x="33" y="102"/>
                </a:cubicBezTo>
                <a:cubicBezTo>
                  <a:pt x="33" y="100"/>
                  <a:pt x="32" y="99"/>
                  <a:pt x="30" y="99"/>
                </a:cubicBezTo>
                <a:close/>
                <a:moveTo>
                  <a:pt x="103" y="46"/>
                </a:moveTo>
                <a:cubicBezTo>
                  <a:pt x="109" y="46"/>
                  <a:pt x="109" y="46"/>
                  <a:pt x="109" y="46"/>
                </a:cubicBezTo>
                <a:cubicBezTo>
                  <a:pt x="111" y="46"/>
                  <a:pt x="112" y="45"/>
                  <a:pt x="112" y="43"/>
                </a:cubicBezTo>
                <a:cubicBezTo>
                  <a:pt x="112" y="41"/>
                  <a:pt x="111" y="39"/>
                  <a:pt x="109" y="39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1" y="39"/>
                  <a:pt x="99" y="41"/>
                  <a:pt x="99" y="43"/>
                </a:cubicBezTo>
                <a:cubicBezTo>
                  <a:pt x="99" y="45"/>
                  <a:pt x="101" y="46"/>
                  <a:pt x="103" y="46"/>
                </a:cubicBezTo>
                <a:close/>
                <a:moveTo>
                  <a:pt x="30" y="39"/>
                </a:moveTo>
                <a:cubicBezTo>
                  <a:pt x="24" y="39"/>
                  <a:pt x="24" y="39"/>
                  <a:pt x="24" y="39"/>
                </a:cubicBezTo>
                <a:cubicBezTo>
                  <a:pt x="22" y="39"/>
                  <a:pt x="20" y="41"/>
                  <a:pt x="20" y="43"/>
                </a:cubicBezTo>
                <a:cubicBezTo>
                  <a:pt x="20" y="45"/>
                  <a:pt x="22" y="46"/>
                  <a:pt x="24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2" y="46"/>
                  <a:pt x="33" y="45"/>
                  <a:pt x="33" y="43"/>
                </a:cubicBezTo>
                <a:cubicBezTo>
                  <a:pt x="33" y="41"/>
                  <a:pt x="32" y="39"/>
                  <a:pt x="30" y="39"/>
                </a:cubicBezTo>
                <a:close/>
                <a:moveTo>
                  <a:pt x="50" y="39"/>
                </a:moveTo>
                <a:cubicBezTo>
                  <a:pt x="43" y="39"/>
                  <a:pt x="43" y="39"/>
                  <a:pt x="43" y="39"/>
                </a:cubicBezTo>
                <a:cubicBezTo>
                  <a:pt x="41" y="39"/>
                  <a:pt x="40" y="41"/>
                  <a:pt x="40" y="43"/>
                </a:cubicBezTo>
                <a:cubicBezTo>
                  <a:pt x="40" y="45"/>
                  <a:pt x="41" y="46"/>
                  <a:pt x="43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6"/>
                  <a:pt x="53" y="45"/>
                  <a:pt x="53" y="43"/>
                </a:cubicBezTo>
                <a:cubicBezTo>
                  <a:pt x="53" y="41"/>
                  <a:pt x="52" y="39"/>
                  <a:pt x="50" y="39"/>
                </a:cubicBezTo>
                <a:close/>
                <a:moveTo>
                  <a:pt x="116" y="69"/>
                </a:moveTo>
                <a:cubicBezTo>
                  <a:pt x="114" y="69"/>
                  <a:pt x="112" y="71"/>
                  <a:pt x="112" y="72"/>
                </a:cubicBezTo>
                <a:cubicBezTo>
                  <a:pt x="112" y="74"/>
                  <a:pt x="114" y="76"/>
                  <a:pt x="116" y="76"/>
                </a:cubicBezTo>
                <a:cubicBezTo>
                  <a:pt x="118" y="76"/>
                  <a:pt x="119" y="74"/>
                  <a:pt x="119" y="72"/>
                </a:cubicBezTo>
                <a:cubicBezTo>
                  <a:pt x="119" y="71"/>
                  <a:pt x="118" y="69"/>
                  <a:pt x="116" y="69"/>
                </a:cubicBezTo>
                <a:close/>
                <a:moveTo>
                  <a:pt x="109" y="99"/>
                </a:moveTo>
                <a:cubicBezTo>
                  <a:pt x="103" y="99"/>
                  <a:pt x="103" y="99"/>
                  <a:pt x="103" y="99"/>
                </a:cubicBezTo>
                <a:cubicBezTo>
                  <a:pt x="101" y="99"/>
                  <a:pt x="99" y="100"/>
                  <a:pt x="99" y="102"/>
                </a:cubicBezTo>
                <a:cubicBezTo>
                  <a:pt x="99" y="104"/>
                  <a:pt x="101" y="105"/>
                  <a:pt x="103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2" y="104"/>
                  <a:pt x="112" y="102"/>
                </a:cubicBezTo>
                <a:cubicBezTo>
                  <a:pt x="112" y="100"/>
                  <a:pt x="111" y="99"/>
                  <a:pt x="109" y="99"/>
                </a:cubicBezTo>
                <a:close/>
                <a:moveTo>
                  <a:pt x="132" y="53"/>
                </a:moveTo>
                <a:cubicBezTo>
                  <a:pt x="132" y="26"/>
                  <a:pt x="132" y="26"/>
                  <a:pt x="132" y="26"/>
                </a:cubicBezTo>
                <a:cubicBezTo>
                  <a:pt x="132" y="19"/>
                  <a:pt x="127" y="13"/>
                  <a:pt x="120" y="13"/>
                </a:cubicBezTo>
                <a:cubicBezTo>
                  <a:pt x="119" y="7"/>
                  <a:pt x="119" y="7"/>
                  <a:pt x="119" y="7"/>
                </a:cubicBezTo>
                <a:cubicBezTo>
                  <a:pt x="68" y="13"/>
                  <a:pt x="68" y="13"/>
                  <a:pt x="68" y="13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6" y="13"/>
                  <a:pt x="0" y="19"/>
                  <a:pt x="0" y="26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3"/>
                  <a:pt x="6" y="118"/>
                  <a:pt x="14" y="118"/>
                </a:cubicBezTo>
                <a:cubicBezTo>
                  <a:pt x="119" y="118"/>
                  <a:pt x="119" y="118"/>
                  <a:pt x="119" y="118"/>
                </a:cubicBezTo>
                <a:cubicBezTo>
                  <a:pt x="126" y="118"/>
                  <a:pt x="132" y="113"/>
                  <a:pt x="132" y="105"/>
                </a:cubicBezTo>
                <a:cubicBezTo>
                  <a:pt x="132" y="92"/>
                  <a:pt x="132" y="92"/>
                  <a:pt x="132" y="92"/>
                </a:cubicBezTo>
                <a:cubicBezTo>
                  <a:pt x="139" y="92"/>
                  <a:pt x="145" y="86"/>
                  <a:pt x="145" y="79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5" y="58"/>
                  <a:pt x="139" y="53"/>
                  <a:pt x="132" y="53"/>
                </a:cubicBezTo>
                <a:close/>
                <a:moveTo>
                  <a:pt x="126" y="26"/>
                </a:moveTo>
                <a:cubicBezTo>
                  <a:pt x="126" y="28"/>
                  <a:pt x="126" y="28"/>
                  <a:pt x="126" y="28"/>
                </a:cubicBezTo>
                <a:cubicBezTo>
                  <a:pt x="124" y="27"/>
                  <a:pt x="123" y="27"/>
                  <a:pt x="121" y="2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3" y="20"/>
                  <a:pt x="126" y="23"/>
                  <a:pt x="126" y="26"/>
                </a:cubicBezTo>
                <a:close/>
                <a:moveTo>
                  <a:pt x="113" y="14"/>
                </a:moveTo>
                <a:cubicBezTo>
                  <a:pt x="114" y="25"/>
                  <a:pt x="114" y="25"/>
                  <a:pt x="114" y="25"/>
                </a:cubicBezTo>
                <a:cubicBezTo>
                  <a:pt x="85" y="17"/>
                  <a:pt x="85" y="17"/>
                  <a:pt x="85" y="17"/>
                </a:cubicBezTo>
                <a:lnTo>
                  <a:pt x="113" y="14"/>
                </a:lnTo>
                <a:close/>
                <a:moveTo>
                  <a:pt x="24" y="8"/>
                </a:moveTo>
                <a:cubicBezTo>
                  <a:pt x="92" y="26"/>
                  <a:pt x="92" y="26"/>
                  <a:pt x="92" y="26"/>
                </a:cubicBezTo>
                <a:cubicBezTo>
                  <a:pt x="19" y="26"/>
                  <a:pt x="19" y="26"/>
                  <a:pt x="19" y="26"/>
                </a:cubicBezTo>
                <a:lnTo>
                  <a:pt x="24" y="8"/>
                </a:lnTo>
                <a:close/>
                <a:moveTo>
                  <a:pt x="7" y="26"/>
                </a:moveTo>
                <a:cubicBezTo>
                  <a:pt x="7" y="23"/>
                  <a:pt x="10" y="20"/>
                  <a:pt x="14" y="20"/>
                </a:cubicBezTo>
                <a:cubicBezTo>
                  <a:pt x="12" y="26"/>
                  <a:pt x="12" y="26"/>
                  <a:pt x="12" y="26"/>
                </a:cubicBezTo>
                <a:cubicBezTo>
                  <a:pt x="10" y="27"/>
                  <a:pt x="8" y="27"/>
                  <a:pt x="7" y="28"/>
                </a:cubicBezTo>
                <a:lnTo>
                  <a:pt x="7" y="26"/>
                </a:lnTo>
                <a:close/>
                <a:moveTo>
                  <a:pt x="126" y="105"/>
                </a:moveTo>
                <a:cubicBezTo>
                  <a:pt x="126" y="109"/>
                  <a:pt x="123" y="112"/>
                  <a:pt x="119" y="112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0" y="112"/>
                  <a:pt x="7" y="109"/>
                  <a:pt x="7" y="105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6"/>
                  <a:pt x="10" y="33"/>
                  <a:pt x="14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23" y="33"/>
                  <a:pt x="126" y="36"/>
                  <a:pt x="126" y="39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05" y="53"/>
                  <a:pt x="99" y="58"/>
                  <a:pt x="99" y="66"/>
                </a:cubicBezTo>
                <a:cubicBezTo>
                  <a:pt x="99" y="79"/>
                  <a:pt x="99" y="79"/>
                  <a:pt x="99" y="79"/>
                </a:cubicBezTo>
                <a:cubicBezTo>
                  <a:pt x="99" y="86"/>
                  <a:pt x="105" y="92"/>
                  <a:pt x="112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6" y="105"/>
                </a:lnTo>
                <a:close/>
                <a:moveTo>
                  <a:pt x="139" y="79"/>
                </a:moveTo>
                <a:cubicBezTo>
                  <a:pt x="139" y="83"/>
                  <a:pt x="136" y="85"/>
                  <a:pt x="132" y="85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09" y="85"/>
                  <a:pt x="106" y="83"/>
                  <a:pt x="106" y="79"/>
                </a:cubicBezTo>
                <a:cubicBezTo>
                  <a:pt x="106" y="66"/>
                  <a:pt x="106" y="66"/>
                  <a:pt x="106" y="66"/>
                </a:cubicBezTo>
                <a:cubicBezTo>
                  <a:pt x="106" y="62"/>
                  <a:pt x="109" y="59"/>
                  <a:pt x="112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6" y="59"/>
                  <a:pt x="139" y="62"/>
                  <a:pt x="139" y="66"/>
                </a:cubicBezTo>
                <a:lnTo>
                  <a:pt x="139" y="79"/>
                </a:lnTo>
                <a:close/>
                <a:moveTo>
                  <a:pt x="89" y="39"/>
                </a:moveTo>
                <a:cubicBezTo>
                  <a:pt x="83" y="39"/>
                  <a:pt x="83" y="39"/>
                  <a:pt x="83" y="39"/>
                </a:cubicBezTo>
                <a:cubicBezTo>
                  <a:pt x="81" y="39"/>
                  <a:pt x="79" y="41"/>
                  <a:pt x="79" y="43"/>
                </a:cubicBezTo>
                <a:cubicBezTo>
                  <a:pt x="79" y="45"/>
                  <a:pt x="81" y="46"/>
                  <a:pt x="83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1" y="46"/>
                  <a:pt x="93" y="45"/>
                  <a:pt x="93" y="43"/>
                </a:cubicBezTo>
                <a:cubicBezTo>
                  <a:pt x="93" y="41"/>
                  <a:pt x="91" y="39"/>
                  <a:pt x="89" y="39"/>
                </a:cubicBezTo>
                <a:close/>
                <a:moveTo>
                  <a:pt x="70" y="99"/>
                </a:moveTo>
                <a:cubicBezTo>
                  <a:pt x="63" y="99"/>
                  <a:pt x="63" y="99"/>
                  <a:pt x="63" y="99"/>
                </a:cubicBezTo>
                <a:cubicBezTo>
                  <a:pt x="61" y="99"/>
                  <a:pt x="60" y="100"/>
                  <a:pt x="60" y="102"/>
                </a:cubicBezTo>
                <a:cubicBezTo>
                  <a:pt x="60" y="104"/>
                  <a:pt x="61" y="105"/>
                  <a:pt x="63" y="105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1" y="105"/>
                  <a:pt x="73" y="104"/>
                  <a:pt x="73" y="102"/>
                </a:cubicBezTo>
                <a:cubicBezTo>
                  <a:pt x="73" y="100"/>
                  <a:pt x="71" y="99"/>
                  <a:pt x="70" y="99"/>
                </a:cubicBezTo>
                <a:close/>
                <a:moveTo>
                  <a:pt x="70" y="39"/>
                </a:moveTo>
                <a:cubicBezTo>
                  <a:pt x="63" y="39"/>
                  <a:pt x="63" y="39"/>
                  <a:pt x="63" y="39"/>
                </a:cubicBezTo>
                <a:cubicBezTo>
                  <a:pt x="61" y="39"/>
                  <a:pt x="60" y="41"/>
                  <a:pt x="60" y="43"/>
                </a:cubicBezTo>
                <a:cubicBezTo>
                  <a:pt x="60" y="45"/>
                  <a:pt x="61" y="46"/>
                  <a:pt x="63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71" y="46"/>
                  <a:pt x="73" y="45"/>
                  <a:pt x="73" y="43"/>
                </a:cubicBezTo>
                <a:cubicBezTo>
                  <a:pt x="73" y="41"/>
                  <a:pt x="71" y="39"/>
                  <a:pt x="70" y="39"/>
                </a:cubicBezTo>
                <a:close/>
                <a:moveTo>
                  <a:pt x="89" y="99"/>
                </a:moveTo>
                <a:cubicBezTo>
                  <a:pt x="83" y="99"/>
                  <a:pt x="83" y="99"/>
                  <a:pt x="83" y="99"/>
                </a:cubicBezTo>
                <a:cubicBezTo>
                  <a:pt x="81" y="99"/>
                  <a:pt x="79" y="100"/>
                  <a:pt x="79" y="102"/>
                </a:cubicBezTo>
                <a:cubicBezTo>
                  <a:pt x="79" y="104"/>
                  <a:pt x="81" y="105"/>
                  <a:pt x="83" y="105"/>
                </a:cubicBezTo>
                <a:cubicBezTo>
                  <a:pt x="89" y="105"/>
                  <a:pt x="89" y="105"/>
                  <a:pt x="89" y="105"/>
                </a:cubicBezTo>
                <a:cubicBezTo>
                  <a:pt x="91" y="105"/>
                  <a:pt x="93" y="104"/>
                  <a:pt x="93" y="102"/>
                </a:cubicBezTo>
                <a:cubicBezTo>
                  <a:pt x="93" y="100"/>
                  <a:pt x="91" y="99"/>
                  <a:pt x="89" y="9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43"/>
          <p:cNvSpPr/>
          <p:nvPr/>
        </p:nvSpPr>
        <p:spPr>
          <a:xfrm>
            <a:off x="8866045" y="1814182"/>
            <a:ext cx="300929" cy="415637"/>
          </a:xfrm>
          <a:custGeom>
            <a:avLst/>
            <a:gdLst/>
            <a:ahLst/>
            <a:cxnLst/>
            <a:rect l="l" t="t" r="r" b="b"/>
            <a:pathLst>
              <a:path w="105" h="145" extrusionOk="0">
                <a:moveTo>
                  <a:pt x="52" y="13"/>
                </a:moveTo>
                <a:cubicBezTo>
                  <a:pt x="46" y="13"/>
                  <a:pt x="46" y="13"/>
                  <a:pt x="46" y="13"/>
                </a:cubicBezTo>
                <a:cubicBezTo>
                  <a:pt x="46" y="52"/>
                  <a:pt x="46" y="52"/>
                  <a:pt x="46" y="52"/>
                </a:cubicBezTo>
                <a:cubicBezTo>
                  <a:pt x="52" y="52"/>
                  <a:pt x="52" y="52"/>
                  <a:pt x="52" y="52"/>
                </a:cubicBezTo>
                <a:lnTo>
                  <a:pt x="52" y="13"/>
                </a:lnTo>
                <a:close/>
                <a:moveTo>
                  <a:pt x="20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52"/>
                  <a:pt x="13" y="52"/>
                  <a:pt x="13" y="52"/>
                </a:cubicBezTo>
                <a:cubicBezTo>
                  <a:pt x="20" y="52"/>
                  <a:pt x="20" y="52"/>
                  <a:pt x="20" y="52"/>
                </a:cubicBezTo>
                <a:lnTo>
                  <a:pt x="20" y="13"/>
                </a:lnTo>
                <a:close/>
                <a:moveTo>
                  <a:pt x="92" y="13"/>
                </a:moveTo>
                <a:cubicBezTo>
                  <a:pt x="85" y="13"/>
                  <a:pt x="85" y="13"/>
                  <a:pt x="85" y="13"/>
                </a:cubicBezTo>
                <a:cubicBezTo>
                  <a:pt x="85" y="52"/>
                  <a:pt x="85" y="52"/>
                  <a:pt x="85" y="52"/>
                </a:cubicBezTo>
                <a:cubicBezTo>
                  <a:pt x="92" y="52"/>
                  <a:pt x="92" y="52"/>
                  <a:pt x="92" y="52"/>
                </a:cubicBezTo>
                <a:lnTo>
                  <a:pt x="92" y="13"/>
                </a:lnTo>
                <a:close/>
                <a:moveTo>
                  <a:pt x="66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52"/>
                  <a:pt x="59" y="52"/>
                  <a:pt x="59" y="52"/>
                </a:cubicBezTo>
                <a:cubicBezTo>
                  <a:pt x="66" y="52"/>
                  <a:pt x="66" y="52"/>
                  <a:pt x="66" y="52"/>
                </a:cubicBezTo>
                <a:lnTo>
                  <a:pt x="66" y="13"/>
                </a:lnTo>
                <a:close/>
                <a:moveTo>
                  <a:pt x="79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52"/>
                  <a:pt x="72" y="52"/>
                  <a:pt x="72" y="52"/>
                </a:cubicBezTo>
                <a:cubicBezTo>
                  <a:pt x="79" y="52"/>
                  <a:pt x="79" y="52"/>
                  <a:pt x="79" y="52"/>
                </a:cubicBezTo>
                <a:lnTo>
                  <a:pt x="79" y="13"/>
                </a:lnTo>
                <a:close/>
                <a:moveTo>
                  <a:pt x="39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6" y="52"/>
                  <a:pt x="26" y="52"/>
                  <a:pt x="26" y="52"/>
                </a:cubicBezTo>
                <a:cubicBezTo>
                  <a:pt x="39" y="52"/>
                  <a:pt x="39" y="52"/>
                  <a:pt x="39" y="52"/>
                </a:cubicBezTo>
                <a:lnTo>
                  <a:pt x="39" y="13"/>
                </a:lnTo>
                <a:close/>
                <a:moveTo>
                  <a:pt x="66" y="66"/>
                </a:moveTo>
                <a:cubicBezTo>
                  <a:pt x="13" y="66"/>
                  <a:pt x="13" y="66"/>
                  <a:pt x="13" y="66"/>
                </a:cubicBezTo>
                <a:cubicBezTo>
                  <a:pt x="13" y="72"/>
                  <a:pt x="13" y="72"/>
                  <a:pt x="13" y="72"/>
                </a:cubicBezTo>
                <a:cubicBezTo>
                  <a:pt x="66" y="72"/>
                  <a:pt x="66" y="72"/>
                  <a:pt x="66" y="72"/>
                </a:cubicBezTo>
                <a:lnTo>
                  <a:pt x="66" y="66"/>
                </a:lnTo>
                <a:close/>
                <a:moveTo>
                  <a:pt x="102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3"/>
                  <a:pt x="1" y="145"/>
                  <a:pt x="3" y="145"/>
                </a:cubicBezTo>
                <a:cubicBezTo>
                  <a:pt x="4" y="145"/>
                  <a:pt x="5" y="144"/>
                  <a:pt x="5" y="144"/>
                </a:cubicBezTo>
                <a:cubicBezTo>
                  <a:pt x="16" y="133"/>
                  <a:pt x="16" y="133"/>
                  <a:pt x="16" y="133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28" y="144"/>
                  <a:pt x="29" y="145"/>
                  <a:pt x="29" y="145"/>
                </a:cubicBezTo>
                <a:cubicBezTo>
                  <a:pt x="30" y="145"/>
                  <a:pt x="31" y="144"/>
                  <a:pt x="32" y="14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51" y="144"/>
                  <a:pt x="51" y="145"/>
                  <a:pt x="52" y="145"/>
                </a:cubicBezTo>
                <a:cubicBezTo>
                  <a:pt x="54" y="145"/>
                  <a:pt x="54" y="144"/>
                  <a:pt x="55" y="143"/>
                </a:cubicBezTo>
                <a:cubicBezTo>
                  <a:pt x="55" y="143"/>
                  <a:pt x="55" y="143"/>
                  <a:pt x="55" y="143"/>
                </a:cubicBezTo>
                <a:cubicBezTo>
                  <a:pt x="63" y="133"/>
                  <a:pt x="63" y="133"/>
                  <a:pt x="63" y="133"/>
                </a:cubicBezTo>
                <a:cubicBezTo>
                  <a:pt x="73" y="144"/>
                  <a:pt x="73" y="144"/>
                  <a:pt x="73" y="144"/>
                </a:cubicBezTo>
                <a:cubicBezTo>
                  <a:pt x="74" y="144"/>
                  <a:pt x="75" y="145"/>
                  <a:pt x="76" y="145"/>
                </a:cubicBezTo>
                <a:cubicBezTo>
                  <a:pt x="76" y="145"/>
                  <a:pt x="77" y="144"/>
                  <a:pt x="78" y="144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100" y="144"/>
                  <a:pt x="100" y="144"/>
                  <a:pt x="100" y="144"/>
                </a:cubicBezTo>
                <a:cubicBezTo>
                  <a:pt x="100" y="144"/>
                  <a:pt x="101" y="145"/>
                  <a:pt x="102" y="145"/>
                </a:cubicBezTo>
                <a:cubicBezTo>
                  <a:pt x="104" y="145"/>
                  <a:pt x="105" y="143"/>
                  <a:pt x="105" y="141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1"/>
                  <a:pt x="104" y="0"/>
                  <a:pt x="102" y="0"/>
                </a:cubicBezTo>
                <a:close/>
                <a:moveTo>
                  <a:pt x="99" y="133"/>
                </a:moveTo>
                <a:cubicBezTo>
                  <a:pt x="91" y="126"/>
                  <a:pt x="91" y="126"/>
                  <a:pt x="91" y="126"/>
                </a:cubicBezTo>
                <a:cubicBezTo>
                  <a:pt x="90" y="125"/>
                  <a:pt x="90" y="125"/>
                  <a:pt x="89" y="125"/>
                </a:cubicBezTo>
                <a:cubicBezTo>
                  <a:pt x="88" y="125"/>
                  <a:pt x="87" y="125"/>
                  <a:pt x="86" y="126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4" y="125"/>
                  <a:pt x="63" y="125"/>
                  <a:pt x="62" y="125"/>
                </a:cubicBezTo>
                <a:cubicBezTo>
                  <a:pt x="61" y="125"/>
                  <a:pt x="60" y="125"/>
                  <a:pt x="60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5" y="126"/>
                  <a:pt x="45" y="126"/>
                  <a:pt x="45" y="126"/>
                </a:cubicBezTo>
                <a:cubicBezTo>
                  <a:pt x="45" y="126"/>
                  <a:pt x="45" y="126"/>
                  <a:pt x="45" y="126"/>
                </a:cubicBezTo>
                <a:cubicBezTo>
                  <a:pt x="45" y="125"/>
                  <a:pt x="44" y="125"/>
                  <a:pt x="43" y="125"/>
                </a:cubicBezTo>
                <a:cubicBezTo>
                  <a:pt x="42" y="125"/>
                  <a:pt x="41" y="125"/>
                  <a:pt x="40" y="126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8" y="125"/>
                  <a:pt x="17" y="125"/>
                  <a:pt x="16" y="125"/>
                </a:cubicBezTo>
                <a:cubicBezTo>
                  <a:pt x="15" y="125"/>
                  <a:pt x="15" y="125"/>
                  <a:pt x="14" y="126"/>
                </a:cubicBezTo>
                <a:cubicBezTo>
                  <a:pt x="6" y="133"/>
                  <a:pt x="6" y="133"/>
                  <a:pt x="6" y="133"/>
                </a:cubicBezTo>
                <a:cubicBezTo>
                  <a:pt x="6" y="6"/>
                  <a:pt x="6" y="6"/>
                  <a:pt x="6" y="6"/>
                </a:cubicBezTo>
                <a:cubicBezTo>
                  <a:pt x="99" y="6"/>
                  <a:pt x="99" y="6"/>
                  <a:pt x="99" y="6"/>
                </a:cubicBezTo>
                <a:lnTo>
                  <a:pt x="99" y="133"/>
                </a:lnTo>
                <a:close/>
                <a:moveTo>
                  <a:pt x="79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79" y="112"/>
                  <a:pt x="79" y="112"/>
                  <a:pt x="79" y="112"/>
                </a:cubicBezTo>
                <a:lnTo>
                  <a:pt x="79" y="105"/>
                </a:lnTo>
                <a:close/>
                <a:moveTo>
                  <a:pt x="92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85"/>
                  <a:pt x="13" y="85"/>
                  <a:pt x="13" y="85"/>
                </a:cubicBezTo>
                <a:cubicBezTo>
                  <a:pt x="92" y="85"/>
                  <a:pt x="92" y="85"/>
                  <a:pt x="92" y="85"/>
                </a:cubicBezTo>
                <a:lnTo>
                  <a:pt x="92" y="79"/>
                </a:lnTo>
                <a:close/>
                <a:moveTo>
                  <a:pt x="92" y="92"/>
                </a:moveTo>
                <a:cubicBezTo>
                  <a:pt x="13" y="92"/>
                  <a:pt x="13" y="92"/>
                  <a:pt x="13" y="92"/>
                </a:cubicBezTo>
                <a:cubicBezTo>
                  <a:pt x="13" y="98"/>
                  <a:pt x="13" y="98"/>
                  <a:pt x="13" y="98"/>
                </a:cubicBezTo>
                <a:cubicBezTo>
                  <a:pt x="92" y="98"/>
                  <a:pt x="92" y="98"/>
                  <a:pt x="92" y="98"/>
                </a:cubicBezTo>
                <a:lnTo>
                  <a:pt x="92" y="9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43"/>
          <p:cNvSpPr/>
          <p:nvPr/>
        </p:nvSpPr>
        <p:spPr>
          <a:xfrm>
            <a:off x="9869378" y="1805685"/>
            <a:ext cx="338457" cy="416344"/>
          </a:xfrm>
          <a:custGeom>
            <a:avLst/>
            <a:gdLst/>
            <a:ahLst/>
            <a:cxnLst/>
            <a:rect l="l" t="t" r="r" b="b"/>
            <a:pathLst>
              <a:path w="118" h="145" extrusionOk="0">
                <a:moveTo>
                  <a:pt x="53" y="33"/>
                </a:moveTo>
                <a:cubicBezTo>
                  <a:pt x="46" y="33"/>
                  <a:pt x="46" y="33"/>
                  <a:pt x="46" y="33"/>
                </a:cubicBezTo>
                <a:cubicBezTo>
                  <a:pt x="46" y="66"/>
                  <a:pt x="46" y="66"/>
                  <a:pt x="46" y="66"/>
                </a:cubicBezTo>
                <a:cubicBezTo>
                  <a:pt x="53" y="66"/>
                  <a:pt x="53" y="66"/>
                  <a:pt x="53" y="66"/>
                </a:cubicBezTo>
                <a:lnTo>
                  <a:pt x="53" y="33"/>
                </a:lnTo>
                <a:close/>
                <a:moveTo>
                  <a:pt x="66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66"/>
                  <a:pt x="59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lnTo>
                  <a:pt x="66" y="33"/>
                </a:lnTo>
                <a:close/>
                <a:moveTo>
                  <a:pt x="39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66"/>
                  <a:pt x="26" y="66"/>
                  <a:pt x="26" y="66"/>
                </a:cubicBezTo>
                <a:cubicBezTo>
                  <a:pt x="39" y="66"/>
                  <a:pt x="39" y="66"/>
                  <a:pt x="39" y="66"/>
                </a:cubicBezTo>
                <a:lnTo>
                  <a:pt x="39" y="33"/>
                </a:lnTo>
                <a:close/>
                <a:moveTo>
                  <a:pt x="20" y="33"/>
                </a:moveTo>
                <a:cubicBezTo>
                  <a:pt x="13" y="33"/>
                  <a:pt x="13" y="33"/>
                  <a:pt x="13" y="33"/>
                </a:cubicBezTo>
                <a:cubicBezTo>
                  <a:pt x="13" y="66"/>
                  <a:pt x="13" y="66"/>
                  <a:pt x="13" y="66"/>
                </a:cubicBezTo>
                <a:cubicBezTo>
                  <a:pt x="20" y="66"/>
                  <a:pt x="20" y="66"/>
                  <a:pt x="20" y="66"/>
                </a:cubicBezTo>
                <a:lnTo>
                  <a:pt x="20" y="33"/>
                </a:lnTo>
                <a:close/>
                <a:moveTo>
                  <a:pt x="79" y="33"/>
                </a:moveTo>
                <a:cubicBezTo>
                  <a:pt x="72" y="33"/>
                  <a:pt x="72" y="33"/>
                  <a:pt x="72" y="33"/>
                </a:cubicBezTo>
                <a:cubicBezTo>
                  <a:pt x="72" y="66"/>
                  <a:pt x="72" y="66"/>
                  <a:pt x="72" y="66"/>
                </a:cubicBezTo>
                <a:cubicBezTo>
                  <a:pt x="79" y="66"/>
                  <a:pt x="79" y="66"/>
                  <a:pt x="79" y="66"/>
                </a:cubicBezTo>
                <a:lnTo>
                  <a:pt x="79" y="33"/>
                </a:lnTo>
                <a:close/>
                <a:moveTo>
                  <a:pt x="46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85"/>
                  <a:pt x="13" y="85"/>
                  <a:pt x="13" y="85"/>
                </a:cubicBezTo>
                <a:cubicBezTo>
                  <a:pt x="46" y="85"/>
                  <a:pt x="46" y="85"/>
                  <a:pt x="46" y="85"/>
                </a:cubicBezTo>
                <a:lnTo>
                  <a:pt x="46" y="79"/>
                </a:lnTo>
                <a:close/>
                <a:moveTo>
                  <a:pt x="89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1"/>
                  <a:pt x="0" y="23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3"/>
                  <a:pt x="1" y="145"/>
                  <a:pt x="3" y="145"/>
                </a:cubicBezTo>
                <a:cubicBezTo>
                  <a:pt x="4" y="145"/>
                  <a:pt x="5" y="144"/>
                  <a:pt x="5" y="144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30" y="144"/>
                  <a:pt x="30" y="144"/>
                  <a:pt x="30" y="144"/>
                </a:cubicBezTo>
                <a:cubicBezTo>
                  <a:pt x="31" y="144"/>
                  <a:pt x="32" y="145"/>
                  <a:pt x="33" y="145"/>
                </a:cubicBezTo>
                <a:cubicBezTo>
                  <a:pt x="34" y="145"/>
                  <a:pt x="34" y="144"/>
                  <a:pt x="35" y="144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57" y="144"/>
                  <a:pt x="57" y="144"/>
                  <a:pt x="57" y="144"/>
                </a:cubicBezTo>
                <a:cubicBezTo>
                  <a:pt x="57" y="144"/>
                  <a:pt x="58" y="145"/>
                  <a:pt x="59" y="145"/>
                </a:cubicBezTo>
                <a:cubicBezTo>
                  <a:pt x="60" y="145"/>
                  <a:pt x="61" y="144"/>
                  <a:pt x="61" y="144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7" y="144"/>
                  <a:pt x="88" y="145"/>
                  <a:pt x="89" y="145"/>
                </a:cubicBezTo>
                <a:cubicBezTo>
                  <a:pt x="91" y="145"/>
                  <a:pt x="92" y="143"/>
                  <a:pt x="92" y="141"/>
                </a:cubicBezTo>
                <a:cubicBezTo>
                  <a:pt x="92" y="23"/>
                  <a:pt x="92" y="23"/>
                  <a:pt x="92" y="23"/>
                </a:cubicBezTo>
                <a:cubicBezTo>
                  <a:pt x="92" y="21"/>
                  <a:pt x="91" y="19"/>
                  <a:pt x="89" y="19"/>
                </a:cubicBezTo>
                <a:close/>
                <a:moveTo>
                  <a:pt x="85" y="134"/>
                </a:moveTo>
                <a:cubicBezTo>
                  <a:pt x="75" y="126"/>
                  <a:pt x="75" y="126"/>
                  <a:pt x="75" y="126"/>
                </a:cubicBezTo>
                <a:cubicBezTo>
                  <a:pt x="74" y="125"/>
                  <a:pt x="73" y="125"/>
                  <a:pt x="72" y="125"/>
                </a:cubicBezTo>
                <a:cubicBezTo>
                  <a:pt x="71" y="125"/>
                  <a:pt x="71" y="125"/>
                  <a:pt x="70" y="126"/>
                </a:cubicBezTo>
                <a:cubicBezTo>
                  <a:pt x="59" y="137"/>
                  <a:pt x="59" y="137"/>
                  <a:pt x="59" y="137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48" y="125"/>
                  <a:pt x="47" y="125"/>
                  <a:pt x="46" y="125"/>
                </a:cubicBezTo>
                <a:cubicBezTo>
                  <a:pt x="45" y="125"/>
                  <a:pt x="44" y="125"/>
                  <a:pt x="44" y="126"/>
                </a:cubicBezTo>
                <a:cubicBezTo>
                  <a:pt x="33" y="137"/>
                  <a:pt x="33" y="137"/>
                  <a:pt x="33" y="137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1" y="125"/>
                  <a:pt x="20" y="125"/>
                  <a:pt x="20" y="125"/>
                </a:cubicBezTo>
                <a:cubicBezTo>
                  <a:pt x="19" y="125"/>
                  <a:pt x="18" y="125"/>
                  <a:pt x="17" y="126"/>
                </a:cubicBezTo>
                <a:cubicBezTo>
                  <a:pt x="6" y="134"/>
                  <a:pt x="6" y="134"/>
                  <a:pt x="6" y="134"/>
                </a:cubicBezTo>
                <a:cubicBezTo>
                  <a:pt x="6" y="26"/>
                  <a:pt x="6" y="26"/>
                  <a:pt x="6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134"/>
                </a:lnTo>
                <a:close/>
                <a:moveTo>
                  <a:pt x="115" y="0"/>
                </a:move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1"/>
                  <a:pt x="26" y="3"/>
                </a:cubicBezTo>
                <a:cubicBezTo>
                  <a:pt x="26" y="13"/>
                  <a:pt x="26" y="13"/>
                  <a:pt x="26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6"/>
                  <a:pt x="33" y="6"/>
                  <a:pt x="33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01" y="106"/>
                  <a:pt x="101" y="106"/>
                  <a:pt x="101" y="106"/>
                </a:cubicBezTo>
                <a:cubicBezTo>
                  <a:pt x="100" y="105"/>
                  <a:pt x="100" y="105"/>
                  <a:pt x="99" y="105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113" y="124"/>
                  <a:pt x="113" y="124"/>
                  <a:pt x="113" y="124"/>
                </a:cubicBezTo>
                <a:cubicBezTo>
                  <a:pt x="113" y="124"/>
                  <a:pt x="114" y="125"/>
                  <a:pt x="115" y="125"/>
                </a:cubicBezTo>
                <a:cubicBezTo>
                  <a:pt x="117" y="125"/>
                  <a:pt x="118" y="123"/>
                  <a:pt x="118" y="122"/>
                </a:cubicBezTo>
                <a:cubicBezTo>
                  <a:pt x="118" y="3"/>
                  <a:pt x="118" y="3"/>
                  <a:pt x="118" y="3"/>
                </a:cubicBezTo>
                <a:cubicBezTo>
                  <a:pt x="118" y="1"/>
                  <a:pt x="117" y="0"/>
                  <a:pt x="115" y="0"/>
                </a:cubicBezTo>
                <a:close/>
                <a:moveTo>
                  <a:pt x="79" y="92"/>
                </a:moveTo>
                <a:cubicBezTo>
                  <a:pt x="13" y="92"/>
                  <a:pt x="13" y="92"/>
                  <a:pt x="13" y="92"/>
                </a:cubicBezTo>
                <a:cubicBezTo>
                  <a:pt x="13" y="98"/>
                  <a:pt x="13" y="98"/>
                  <a:pt x="13" y="98"/>
                </a:cubicBezTo>
                <a:cubicBezTo>
                  <a:pt x="79" y="98"/>
                  <a:pt x="79" y="98"/>
                  <a:pt x="79" y="98"/>
                </a:cubicBezTo>
                <a:lnTo>
                  <a:pt x="79" y="92"/>
                </a:lnTo>
                <a:close/>
                <a:moveTo>
                  <a:pt x="59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59" y="112"/>
                  <a:pt x="59" y="112"/>
                  <a:pt x="59" y="112"/>
                </a:cubicBezTo>
                <a:lnTo>
                  <a:pt x="59" y="10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43"/>
          <p:cNvSpPr/>
          <p:nvPr/>
        </p:nvSpPr>
        <p:spPr>
          <a:xfrm>
            <a:off x="10885457" y="1797897"/>
            <a:ext cx="415637" cy="415636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3" y="72"/>
                </a:moveTo>
                <a:cubicBezTo>
                  <a:pt x="67" y="72"/>
                  <a:pt x="63" y="77"/>
                  <a:pt x="63" y="82"/>
                </a:cubicBezTo>
                <a:cubicBezTo>
                  <a:pt x="63" y="87"/>
                  <a:pt x="67" y="92"/>
                  <a:pt x="73" y="92"/>
                </a:cubicBezTo>
                <a:cubicBezTo>
                  <a:pt x="78" y="92"/>
                  <a:pt x="83" y="87"/>
                  <a:pt x="83" y="82"/>
                </a:cubicBezTo>
                <a:cubicBezTo>
                  <a:pt x="83" y="77"/>
                  <a:pt x="78" y="72"/>
                  <a:pt x="73" y="72"/>
                </a:cubicBezTo>
                <a:close/>
                <a:moveTo>
                  <a:pt x="73" y="85"/>
                </a:moveTo>
                <a:cubicBezTo>
                  <a:pt x="71" y="85"/>
                  <a:pt x="69" y="84"/>
                  <a:pt x="69" y="82"/>
                </a:cubicBezTo>
                <a:cubicBezTo>
                  <a:pt x="69" y="80"/>
                  <a:pt x="71" y="79"/>
                  <a:pt x="73" y="79"/>
                </a:cubicBezTo>
                <a:cubicBezTo>
                  <a:pt x="75" y="79"/>
                  <a:pt x="76" y="80"/>
                  <a:pt x="76" y="82"/>
                </a:cubicBezTo>
                <a:cubicBezTo>
                  <a:pt x="76" y="84"/>
                  <a:pt x="75" y="85"/>
                  <a:pt x="73" y="85"/>
                </a:cubicBezTo>
                <a:close/>
                <a:moveTo>
                  <a:pt x="125" y="52"/>
                </a:moveTo>
                <a:cubicBezTo>
                  <a:pt x="117" y="52"/>
                  <a:pt x="117" y="52"/>
                  <a:pt x="117" y="52"/>
                </a:cubicBezTo>
                <a:cubicBezTo>
                  <a:pt x="111" y="22"/>
                  <a:pt x="94" y="0"/>
                  <a:pt x="73" y="0"/>
                </a:cubicBezTo>
                <a:cubicBezTo>
                  <a:pt x="52" y="0"/>
                  <a:pt x="34" y="22"/>
                  <a:pt x="28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9" y="52"/>
                  <a:pt x="0" y="61"/>
                  <a:pt x="0" y="72"/>
                </a:cubicBezTo>
                <a:cubicBezTo>
                  <a:pt x="0" y="76"/>
                  <a:pt x="1" y="78"/>
                  <a:pt x="1" y="78"/>
                </a:cubicBezTo>
                <a:cubicBezTo>
                  <a:pt x="21" y="137"/>
                  <a:pt x="21" y="137"/>
                  <a:pt x="21" y="137"/>
                </a:cubicBezTo>
                <a:cubicBezTo>
                  <a:pt x="21" y="137"/>
                  <a:pt x="23" y="145"/>
                  <a:pt x="33" y="145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22" y="145"/>
                  <a:pt x="125" y="135"/>
                  <a:pt x="125" y="135"/>
                </a:cubicBezTo>
                <a:cubicBezTo>
                  <a:pt x="144" y="78"/>
                  <a:pt x="144" y="78"/>
                  <a:pt x="144" y="78"/>
                </a:cubicBezTo>
                <a:cubicBezTo>
                  <a:pt x="145" y="76"/>
                  <a:pt x="145" y="74"/>
                  <a:pt x="145" y="72"/>
                </a:cubicBezTo>
                <a:cubicBezTo>
                  <a:pt x="145" y="61"/>
                  <a:pt x="136" y="52"/>
                  <a:pt x="125" y="52"/>
                </a:cubicBezTo>
                <a:close/>
                <a:moveTo>
                  <a:pt x="73" y="6"/>
                </a:moveTo>
                <a:cubicBezTo>
                  <a:pt x="90" y="6"/>
                  <a:pt x="105" y="26"/>
                  <a:pt x="110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40" y="26"/>
                  <a:pt x="55" y="6"/>
                  <a:pt x="73" y="6"/>
                </a:cubicBezTo>
                <a:close/>
                <a:moveTo>
                  <a:pt x="119" y="133"/>
                </a:moveTo>
                <a:cubicBezTo>
                  <a:pt x="119" y="133"/>
                  <a:pt x="117" y="138"/>
                  <a:pt x="112" y="138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28" y="138"/>
                  <a:pt x="27" y="133"/>
                  <a:pt x="27" y="133"/>
                </a:cubicBezTo>
                <a:cubicBezTo>
                  <a:pt x="15" y="98"/>
                  <a:pt x="15" y="98"/>
                  <a:pt x="15" y="98"/>
                </a:cubicBezTo>
                <a:cubicBezTo>
                  <a:pt x="31" y="107"/>
                  <a:pt x="52" y="112"/>
                  <a:pt x="74" y="112"/>
                </a:cubicBezTo>
                <a:cubicBezTo>
                  <a:pt x="95" y="112"/>
                  <a:pt x="114" y="107"/>
                  <a:pt x="130" y="100"/>
                </a:cubicBezTo>
                <a:lnTo>
                  <a:pt x="119" y="133"/>
                </a:lnTo>
                <a:close/>
                <a:moveTo>
                  <a:pt x="138" y="77"/>
                </a:moveTo>
                <a:cubicBezTo>
                  <a:pt x="133" y="92"/>
                  <a:pt x="133" y="92"/>
                  <a:pt x="133" y="92"/>
                </a:cubicBezTo>
                <a:cubicBezTo>
                  <a:pt x="118" y="100"/>
                  <a:pt x="97" y="105"/>
                  <a:pt x="74" y="105"/>
                </a:cubicBezTo>
                <a:cubicBezTo>
                  <a:pt x="49" y="105"/>
                  <a:pt x="27" y="99"/>
                  <a:pt x="12" y="89"/>
                </a:cubicBezTo>
                <a:cubicBezTo>
                  <a:pt x="8" y="77"/>
                  <a:pt x="8" y="77"/>
                  <a:pt x="8" y="77"/>
                </a:cubicBezTo>
                <a:cubicBezTo>
                  <a:pt x="8" y="77"/>
                  <a:pt x="7" y="75"/>
                  <a:pt x="7" y="72"/>
                </a:cubicBezTo>
                <a:cubicBezTo>
                  <a:pt x="7" y="65"/>
                  <a:pt x="13" y="59"/>
                  <a:pt x="20" y="59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33" y="59"/>
                  <a:pt x="139" y="65"/>
                  <a:pt x="139" y="72"/>
                </a:cubicBezTo>
                <a:cubicBezTo>
                  <a:pt x="139" y="75"/>
                  <a:pt x="138" y="77"/>
                  <a:pt x="138" y="7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43"/>
          <p:cNvSpPr/>
          <p:nvPr/>
        </p:nvSpPr>
        <p:spPr>
          <a:xfrm>
            <a:off x="1630998" y="2758038"/>
            <a:ext cx="304470" cy="419885"/>
          </a:xfrm>
          <a:custGeom>
            <a:avLst/>
            <a:gdLst/>
            <a:ahLst/>
            <a:cxnLst/>
            <a:rect l="l" t="t" r="r" b="b"/>
            <a:pathLst>
              <a:path w="106" h="146" extrusionOk="0">
                <a:moveTo>
                  <a:pt x="53" y="27"/>
                </a:moveTo>
                <a:cubicBezTo>
                  <a:pt x="38" y="27"/>
                  <a:pt x="26" y="39"/>
                  <a:pt x="26" y="53"/>
                </a:cubicBezTo>
                <a:cubicBezTo>
                  <a:pt x="26" y="68"/>
                  <a:pt x="38" y="80"/>
                  <a:pt x="53" y="80"/>
                </a:cubicBezTo>
                <a:cubicBezTo>
                  <a:pt x="68" y="80"/>
                  <a:pt x="80" y="68"/>
                  <a:pt x="80" y="53"/>
                </a:cubicBezTo>
                <a:cubicBezTo>
                  <a:pt x="80" y="39"/>
                  <a:pt x="68" y="27"/>
                  <a:pt x="53" y="27"/>
                </a:cubicBezTo>
                <a:close/>
                <a:moveTo>
                  <a:pt x="53" y="73"/>
                </a:moveTo>
                <a:cubicBezTo>
                  <a:pt x="42" y="73"/>
                  <a:pt x="33" y="64"/>
                  <a:pt x="33" y="53"/>
                </a:cubicBezTo>
                <a:cubicBezTo>
                  <a:pt x="33" y="42"/>
                  <a:pt x="42" y="33"/>
                  <a:pt x="53" y="33"/>
                </a:cubicBezTo>
                <a:cubicBezTo>
                  <a:pt x="64" y="33"/>
                  <a:pt x="73" y="42"/>
                  <a:pt x="73" y="53"/>
                </a:cubicBezTo>
                <a:cubicBezTo>
                  <a:pt x="73" y="64"/>
                  <a:pt x="64" y="73"/>
                  <a:pt x="53" y="73"/>
                </a:cubicBezTo>
                <a:close/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96"/>
                  <a:pt x="53" y="146"/>
                  <a:pt x="53" y="146"/>
                </a:cubicBezTo>
                <a:cubicBezTo>
                  <a:pt x="53" y="146"/>
                  <a:pt x="106" y="96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136"/>
                </a:moveTo>
                <a:cubicBezTo>
                  <a:pt x="53" y="136"/>
                  <a:pt x="6" y="93"/>
                  <a:pt x="6" y="53"/>
                </a:cubicBezTo>
                <a:cubicBezTo>
                  <a:pt x="6" y="27"/>
                  <a:pt x="27" y="7"/>
                  <a:pt x="53" y="7"/>
                </a:cubicBezTo>
                <a:cubicBezTo>
                  <a:pt x="79" y="7"/>
                  <a:pt x="99" y="27"/>
                  <a:pt x="99" y="53"/>
                </a:cubicBezTo>
                <a:cubicBezTo>
                  <a:pt x="99" y="93"/>
                  <a:pt x="53" y="136"/>
                  <a:pt x="53" y="13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43"/>
          <p:cNvSpPr/>
          <p:nvPr/>
        </p:nvSpPr>
        <p:spPr>
          <a:xfrm>
            <a:off x="2611674" y="2749541"/>
            <a:ext cx="420593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44" y="20"/>
                </a:moveTo>
                <a:cubicBezTo>
                  <a:pt x="31" y="20"/>
                  <a:pt x="20" y="30"/>
                  <a:pt x="20" y="43"/>
                </a:cubicBezTo>
                <a:cubicBezTo>
                  <a:pt x="20" y="56"/>
                  <a:pt x="31" y="67"/>
                  <a:pt x="44" y="67"/>
                </a:cubicBezTo>
                <a:cubicBezTo>
                  <a:pt x="56" y="67"/>
                  <a:pt x="67" y="56"/>
                  <a:pt x="67" y="43"/>
                </a:cubicBezTo>
                <a:cubicBezTo>
                  <a:pt x="67" y="30"/>
                  <a:pt x="56" y="20"/>
                  <a:pt x="44" y="20"/>
                </a:cubicBezTo>
                <a:close/>
                <a:moveTo>
                  <a:pt x="44" y="60"/>
                </a:moveTo>
                <a:cubicBezTo>
                  <a:pt x="34" y="60"/>
                  <a:pt x="27" y="52"/>
                  <a:pt x="27" y="43"/>
                </a:cubicBezTo>
                <a:cubicBezTo>
                  <a:pt x="27" y="34"/>
                  <a:pt x="34" y="27"/>
                  <a:pt x="44" y="27"/>
                </a:cubicBezTo>
                <a:cubicBezTo>
                  <a:pt x="53" y="27"/>
                  <a:pt x="60" y="34"/>
                  <a:pt x="60" y="43"/>
                </a:cubicBezTo>
                <a:cubicBezTo>
                  <a:pt x="60" y="52"/>
                  <a:pt x="53" y="60"/>
                  <a:pt x="44" y="60"/>
                </a:cubicBezTo>
                <a:close/>
                <a:moveTo>
                  <a:pt x="107" y="73"/>
                </a:moveTo>
                <a:cubicBezTo>
                  <a:pt x="108" y="73"/>
                  <a:pt x="108" y="74"/>
                  <a:pt x="109" y="74"/>
                </a:cubicBezTo>
                <a:cubicBezTo>
                  <a:pt x="110" y="74"/>
                  <a:pt x="111" y="73"/>
                  <a:pt x="112" y="72"/>
                </a:cubicBezTo>
                <a:cubicBezTo>
                  <a:pt x="113" y="70"/>
                  <a:pt x="114" y="69"/>
                  <a:pt x="116" y="67"/>
                </a:cubicBezTo>
                <a:cubicBezTo>
                  <a:pt x="117" y="65"/>
                  <a:pt x="117" y="63"/>
                  <a:pt x="115" y="62"/>
                </a:cubicBezTo>
                <a:cubicBezTo>
                  <a:pt x="114" y="61"/>
                  <a:pt x="112" y="61"/>
                  <a:pt x="111" y="63"/>
                </a:cubicBezTo>
                <a:cubicBezTo>
                  <a:pt x="109" y="65"/>
                  <a:pt x="107" y="67"/>
                  <a:pt x="106" y="69"/>
                </a:cubicBezTo>
                <a:cubicBezTo>
                  <a:pt x="105" y="70"/>
                  <a:pt x="106" y="72"/>
                  <a:pt x="107" y="73"/>
                </a:cubicBezTo>
                <a:close/>
                <a:moveTo>
                  <a:pt x="47" y="123"/>
                </a:moveTo>
                <a:cubicBezTo>
                  <a:pt x="47" y="121"/>
                  <a:pt x="45" y="120"/>
                  <a:pt x="43" y="120"/>
                </a:cubicBezTo>
                <a:cubicBezTo>
                  <a:pt x="42" y="120"/>
                  <a:pt x="40" y="121"/>
                  <a:pt x="40" y="123"/>
                </a:cubicBezTo>
                <a:cubicBezTo>
                  <a:pt x="40" y="124"/>
                  <a:pt x="40" y="125"/>
                  <a:pt x="41" y="128"/>
                </a:cubicBezTo>
                <a:cubicBezTo>
                  <a:pt x="42" y="129"/>
                  <a:pt x="43" y="130"/>
                  <a:pt x="44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7" y="129"/>
                  <a:pt x="48" y="127"/>
                  <a:pt x="47" y="125"/>
                </a:cubicBezTo>
                <a:cubicBezTo>
                  <a:pt x="47" y="124"/>
                  <a:pt x="47" y="123"/>
                  <a:pt x="47" y="123"/>
                </a:cubicBezTo>
                <a:close/>
                <a:moveTo>
                  <a:pt x="80" y="140"/>
                </a:moveTo>
                <a:cubicBezTo>
                  <a:pt x="78" y="140"/>
                  <a:pt x="76" y="139"/>
                  <a:pt x="73" y="139"/>
                </a:cubicBezTo>
                <a:cubicBezTo>
                  <a:pt x="72" y="139"/>
                  <a:pt x="70" y="140"/>
                  <a:pt x="70" y="142"/>
                </a:cubicBezTo>
                <a:cubicBezTo>
                  <a:pt x="70" y="144"/>
                  <a:pt x="71" y="145"/>
                  <a:pt x="73" y="146"/>
                </a:cubicBezTo>
                <a:cubicBezTo>
                  <a:pt x="75" y="146"/>
                  <a:pt x="77" y="146"/>
                  <a:pt x="80" y="146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82" y="146"/>
                  <a:pt x="83" y="145"/>
                  <a:pt x="83" y="143"/>
                </a:cubicBezTo>
                <a:cubicBezTo>
                  <a:pt x="83" y="141"/>
                  <a:pt x="82" y="140"/>
                  <a:pt x="80" y="140"/>
                </a:cubicBezTo>
                <a:close/>
                <a:moveTo>
                  <a:pt x="61" y="136"/>
                </a:moveTo>
                <a:cubicBezTo>
                  <a:pt x="59" y="135"/>
                  <a:pt x="57" y="135"/>
                  <a:pt x="55" y="134"/>
                </a:cubicBezTo>
                <a:cubicBezTo>
                  <a:pt x="53" y="133"/>
                  <a:pt x="51" y="133"/>
                  <a:pt x="50" y="135"/>
                </a:cubicBezTo>
                <a:cubicBezTo>
                  <a:pt x="49" y="136"/>
                  <a:pt x="50" y="138"/>
                  <a:pt x="52" y="139"/>
                </a:cubicBezTo>
                <a:cubicBezTo>
                  <a:pt x="54" y="141"/>
                  <a:pt x="56" y="142"/>
                  <a:pt x="58" y="143"/>
                </a:cubicBezTo>
                <a:cubicBezTo>
                  <a:pt x="59" y="143"/>
                  <a:pt x="59" y="143"/>
                  <a:pt x="60" y="143"/>
                </a:cubicBezTo>
                <a:cubicBezTo>
                  <a:pt x="61" y="143"/>
                  <a:pt x="62" y="142"/>
                  <a:pt x="63" y="140"/>
                </a:cubicBezTo>
                <a:cubicBezTo>
                  <a:pt x="63" y="139"/>
                  <a:pt x="62" y="137"/>
                  <a:pt x="61" y="136"/>
                </a:cubicBezTo>
                <a:close/>
                <a:moveTo>
                  <a:pt x="111" y="88"/>
                </a:moveTo>
                <a:cubicBezTo>
                  <a:pt x="110" y="87"/>
                  <a:pt x="109" y="85"/>
                  <a:pt x="109" y="83"/>
                </a:cubicBezTo>
                <a:cubicBezTo>
                  <a:pt x="109" y="81"/>
                  <a:pt x="107" y="80"/>
                  <a:pt x="105" y="80"/>
                </a:cubicBezTo>
                <a:cubicBezTo>
                  <a:pt x="103" y="80"/>
                  <a:pt x="102" y="82"/>
                  <a:pt x="102" y="84"/>
                </a:cubicBezTo>
                <a:cubicBezTo>
                  <a:pt x="103" y="86"/>
                  <a:pt x="103" y="89"/>
                  <a:pt x="105" y="92"/>
                </a:cubicBezTo>
                <a:cubicBezTo>
                  <a:pt x="106" y="93"/>
                  <a:pt x="107" y="93"/>
                  <a:pt x="108" y="93"/>
                </a:cubicBezTo>
                <a:cubicBezTo>
                  <a:pt x="108" y="93"/>
                  <a:pt x="109" y="93"/>
                  <a:pt x="109" y="93"/>
                </a:cubicBezTo>
                <a:cubicBezTo>
                  <a:pt x="111" y="92"/>
                  <a:pt x="112" y="90"/>
                  <a:pt x="111" y="88"/>
                </a:cubicBezTo>
                <a:close/>
                <a:moveTo>
                  <a:pt x="127" y="48"/>
                </a:moveTo>
                <a:cubicBezTo>
                  <a:pt x="125" y="49"/>
                  <a:pt x="123" y="51"/>
                  <a:pt x="121" y="52"/>
                </a:cubicBezTo>
                <a:cubicBezTo>
                  <a:pt x="120" y="54"/>
                  <a:pt x="119" y="56"/>
                  <a:pt x="120" y="57"/>
                </a:cubicBezTo>
                <a:cubicBezTo>
                  <a:pt x="121" y="58"/>
                  <a:pt x="122" y="58"/>
                  <a:pt x="123" y="58"/>
                </a:cubicBezTo>
                <a:cubicBezTo>
                  <a:pt x="124" y="58"/>
                  <a:pt x="125" y="58"/>
                  <a:pt x="125" y="58"/>
                </a:cubicBezTo>
                <a:cubicBezTo>
                  <a:pt x="127" y="56"/>
                  <a:pt x="129" y="55"/>
                  <a:pt x="130" y="54"/>
                </a:cubicBezTo>
                <a:cubicBezTo>
                  <a:pt x="132" y="52"/>
                  <a:pt x="132" y="50"/>
                  <a:pt x="131" y="49"/>
                </a:cubicBezTo>
                <a:cubicBezTo>
                  <a:pt x="130" y="47"/>
                  <a:pt x="128" y="47"/>
                  <a:pt x="127" y="48"/>
                </a:cubicBezTo>
                <a:close/>
                <a:moveTo>
                  <a:pt x="127" y="114"/>
                </a:moveTo>
                <a:cubicBezTo>
                  <a:pt x="125" y="115"/>
                  <a:pt x="124" y="117"/>
                  <a:pt x="124" y="118"/>
                </a:cubicBezTo>
                <a:cubicBezTo>
                  <a:pt x="125" y="119"/>
                  <a:pt x="125" y="120"/>
                  <a:pt x="125" y="121"/>
                </a:cubicBezTo>
                <a:cubicBezTo>
                  <a:pt x="125" y="122"/>
                  <a:pt x="125" y="123"/>
                  <a:pt x="125" y="124"/>
                </a:cubicBezTo>
                <a:cubicBezTo>
                  <a:pt x="124" y="126"/>
                  <a:pt x="125" y="127"/>
                  <a:pt x="127" y="128"/>
                </a:cubicBezTo>
                <a:cubicBezTo>
                  <a:pt x="127" y="128"/>
                  <a:pt x="128" y="128"/>
                  <a:pt x="128" y="128"/>
                </a:cubicBezTo>
                <a:cubicBezTo>
                  <a:pt x="129" y="128"/>
                  <a:pt x="131" y="127"/>
                  <a:pt x="131" y="125"/>
                </a:cubicBezTo>
                <a:cubicBezTo>
                  <a:pt x="131" y="124"/>
                  <a:pt x="131" y="123"/>
                  <a:pt x="131" y="121"/>
                </a:cubicBezTo>
                <a:cubicBezTo>
                  <a:pt x="131" y="120"/>
                  <a:pt x="131" y="118"/>
                  <a:pt x="131" y="117"/>
                </a:cubicBezTo>
                <a:cubicBezTo>
                  <a:pt x="131" y="115"/>
                  <a:pt x="129" y="114"/>
                  <a:pt x="127" y="114"/>
                </a:cubicBezTo>
                <a:close/>
                <a:moveTo>
                  <a:pt x="146" y="40"/>
                </a:moveTo>
                <a:cubicBezTo>
                  <a:pt x="145" y="39"/>
                  <a:pt x="143" y="38"/>
                  <a:pt x="142" y="39"/>
                </a:cubicBezTo>
                <a:cubicBezTo>
                  <a:pt x="142" y="39"/>
                  <a:pt x="141" y="39"/>
                  <a:pt x="139" y="40"/>
                </a:cubicBezTo>
                <a:cubicBezTo>
                  <a:pt x="137" y="41"/>
                  <a:pt x="137" y="43"/>
                  <a:pt x="137" y="45"/>
                </a:cubicBezTo>
                <a:cubicBezTo>
                  <a:pt x="138" y="46"/>
                  <a:pt x="139" y="47"/>
                  <a:pt x="140" y="47"/>
                </a:cubicBezTo>
                <a:cubicBezTo>
                  <a:pt x="141" y="47"/>
                  <a:pt x="141" y="46"/>
                  <a:pt x="142" y="46"/>
                </a:cubicBezTo>
                <a:cubicBezTo>
                  <a:pt x="144" y="45"/>
                  <a:pt x="145" y="45"/>
                  <a:pt x="145" y="45"/>
                </a:cubicBezTo>
                <a:cubicBezTo>
                  <a:pt x="146" y="44"/>
                  <a:pt x="147" y="42"/>
                  <a:pt x="146" y="40"/>
                </a:cubicBezTo>
                <a:close/>
                <a:moveTo>
                  <a:pt x="44" y="0"/>
                </a:moveTo>
                <a:cubicBezTo>
                  <a:pt x="20" y="0"/>
                  <a:pt x="0" y="19"/>
                  <a:pt x="0" y="44"/>
                </a:cubicBezTo>
                <a:cubicBezTo>
                  <a:pt x="0" y="79"/>
                  <a:pt x="44" y="113"/>
                  <a:pt x="44" y="113"/>
                </a:cubicBezTo>
                <a:cubicBezTo>
                  <a:pt x="44" y="113"/>
                  <a:pt x="87" y="79"/>
                  <a:pt x="87" y="44"/>
                </a:cubicBezTo>
                <a:cubicBezTo>
                  <a:pt x="87" y="19"/>
                  <a:pt x="67" y="0"/>
                  <a:pt x="44" y="0"/>
                </a:cubicBezTo>
                <a:close/>
                <a:moveTo>
                  <a:pt x="44" y="104"/>
                </a:moveTo>
                <a:cubicBezTo>
                  <a:pt x="40" y="101"/>
                  <a:pt x="33" y="95"/>
                  <a:pt x="27" y="87"/>
                </a:cubicBezTo>
                <a:cubicBezTo>
                  <a:pt x="18" y="76"/>
                  <a:pt x="7" y="60"/>
                  <a:pt x="7" y="44"/>
                </a:cubicBezTo>
                <a:cubicBezTo>
                  <a:pt x="7" y="23"/>
                  <a:pt x="23" y="7"/>
                  <a:pt x="44" y="7"/>
                </a:cubicBezTo>
                <a:cubicBezTo>
                  <a:pt x="64" y="7"/>
                  <a:pt x="80" y="23"/>
                  <a:pt x="80" y="44"/>
                </a:cubicBezTo>
                <a:cubicBezTo>
                  <a:pt x="80" y="69"/>
                  <a:pt x="54" y="95"/>
                  <a:pt x="44" y="104"/>
                </a:cubicBezTo>
                <a:close/>
                <a:moveTo>
                  <a:pt x="100" y="139"/>
                </a:moveTo>
                <a:cubicBezTo>
                  <a:pt x="98" y="139"/>
                  <a:pt x="96" y="139"/>
                  <a:pt x="94" y="140"/>
                </a:cubicBezTo>
                <a:cubicBezTo>
                  <a:pt x="92" y="140"/>
                  <a:pt x="90" y="141"/>
                  <a:pt x="90" y="143"/>
                </a:cubicBezTo>
                <a:cubicBezTo>
                  <a:pt x="91" y="145"/>
                  <a:pt x="92" y="146"/>
                  <a:pt x="94" y="146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6" y="146"/>
                  <a:pt x="99" y="146"/>
                  <a:pt x="101" y="146"/>
                </a:cubicBezTo>
                <a:cubicBezTo>
                  <a:pt x="103" y="145"/>
                  <a:pt x="104" y="144"/>
                  <a:pt x="104" y="142"/>
                </a:cubicBezTo>
                <a:cubicBezTo>
                  <a:pt x="104" y="140"/>
                  <a:pt x="102" y="139"/>
                  <a:pt x="100" y="139"/>
                </a:cubicBezTo>
                <a:close/>
                <a:moveTo>
                  <a:pt x="118" y="133"/>
                </a:moveTo>
                <a:cubicBezTo>
                  <a:pt x="117" y="134"/>
                  <a:pt x="115" y="135"/>
                  <a:pt x="113" y="136"/>
                </a:cubicBezTo>
                <a:cubicBezTo>
                  <a:pt x="111" y="136"/>
                  <a:pt x="110" y="138"/>
                  <a:pt x="111" y="140"/>
                </a:cubicBezTo>
                <a:cubicBezTo>
                  <a:pt x="111" y="141"/>
                  <a:pt x="113" y="142"/>
                  <a:pt x="114" y="142"/>
                </a:cubicBezTo>
                <a:cubicBezTo>
                  <a:pt x="114" y="142"/>
                  <a:pt x="115" y="142"/>
                  <a:pt x="115" y="142"/>
                </a:cubicBezTo>
                <a:cubicBezTo>
                  <a:pt x="118" y="141"/>
                  <a:pt x="120" y="140"/>
                  <a:pt x="122" y="138"/>
                </a:cubicBezTo>
                <a:cubicBezTo>
                  <a:pt x="124" y="137"/>
                  <a:pt x="124" y="135"/>
                  <a:pt x="123" y="134"/>
                </a:cubicBezTo>
                <a:cubicBezTo>
                  <a:pt x="122" y="132"/>
                  <a:pt x="120" y="132"/>
                  <a:pt x="118" y="133"/>
                </a:cubicBezTo>
                <a:close/>
                <a:moveTo>
                  <a:pt x="124" y="103"/>
                </a:moveTo>
                <a:cubicBezTo>
                  <a:pt x="123" y="101"/>
                  <a:pt x="121" y="100"/>
                  <a:pt x="119" y="98"/>
                </a:cubicBezTo>
                <a:cubicBezTo>
                  <a:pt x="118" y="97"/>
                  <a:pt x="116" y="96"/>
                  <a:pt x="115" y="98"/>
                </a:cubicBezTo>
                <a:cubicBezTo>
                  <a:pt x="113" y="99"/>
                  <a:pt x="113" y="101"/>
                  <a:pt x="115" y="102"/>
                </a:cubicBezTo>
                <a:cubicBezTo>
                  <a:pt x="116" y="104"/>
                  <a:pt x="118" y="106"/>
                  <a:pt x="119" y="107"/>
                </a:cubicBezTo>
                <a:cubicBezTo>
                  <a:pt x="120" y="108"/>
                  <a:pt x="121" y="109"/>
                  <a:pt x="122" y="109"/>
                </a:cubicBezTo>
                <a:cubicBezTo>
                  <a:pt x="122" y="109"/>
                  <a:pt x="123" y="108"/>
                  <a:pt x="124" y="108"/>
                </a:cubicBezTo>
                <a:cubicBezTo>
                  <a:pt x="125" y="107"/>
                  <a:pt x="125" y="105"/>
                  <a:pt x="124" y="10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43"/>
          <p:cNvSpPr/>
          <p:nvPr/>
        </p:nvSpPr>
        <p:spPr>
          <a:xfrm>
            <a:off x="3765117" y="2766535"/>
            <a:ext cx="189055" cy="419177"/>
          </a:xfrm>
          <a:custGeom>
            <a:avLst/>
            <a:gdLst/>
            <a:ahLst/>
            <a:cxnLst/>
            <a:rect l="l" t="t" r="r" b="b"/>
            <a:pathLst>
              <a:path w="66" h="146" extrusionOk="0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46"/>
                  <a:pt x="7" y="58"/>
                  <a:pt x="18" y="63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48" y="63"/>
                  <a:pt x="48" y="63"/>
                  <a:pt x="48" y="63"/>
                </a:cubicBezTo>
                <a:cubicBezTo>
                  <a:pt x="59" y="58"/>
                  <a:pt x="66" y="46"/>
                  <a:pt x="66" y="33"/>
                </a:cubicBezTo>
                <a:cubicBezTo>
                  <a:pt x="66" y="15"/>
                  <a:pt x="51" y="0"/>
                  <a:pt x="33" y="0"/>
                </a:cubicBezTo>
                <a:close/>
                <a:moveTo>
                  <a:pt x="33" y="116"/>
                </a:moveTo>
                <a:cubicBezTo>
                  <a:pt x="25" y="65"/>
                  <a:pt x="25" y="65"/>
                  <a:pt x="25" y="65"/>
                </a:cubicBezTo>
                <a:cubicBezTo>
                  <a:pt x="28" y="66"/>
                  <a:pt x="30" y="67"/>
                  <a:pt x="33" y="67"/>
                </a:cubicBezTo>
                <a:cubicBezTo>
                  <a:pt x="36" y="67"/>
                  <a:pt x="39" y="66"/>
                  <a:pt x="41" y="65"/>
                </a:cubicBezTo>
                <a:lnTo>
                  <a:pt x="33" y="116"/>
                </a:lnTo>
                <a:close/>
                <a:moveTo>
                  <a:pt x="33" y="60"/>
                </a:moveTo>
                <a:cubicBezTo>
                  <a:pt x="18" y="60"/>
                  <a:pt x="6" y="48"/>
                  <a:pt x="6" y="33"/>
                </a:cubicBezTo>
                <a:cubicBezTo>
                  <a:pt x="6" y="19"/>
                  <a:pt x="18" y="7"/>
                  <a:pt x="33" y="7"/>
                </a:cubicBezTo>
                <a:cubicBezTo>
                  <a:pt x="48" y="7"/>
                  <a:pt x="60" y="19"/>
                  <a:pt x="60" y="33"/>
                </a:cubicBezTo>
                <a:cubicBezTo>
                  <a:pt x="60" y="48"/>
                  <a:pt x="48" y="60"/>
                  <a:pt x="33" y="60"/>
                </a:cubicBezTo>
                <a:close/>
                <a:moveTo>
                  <a:pt x="33" y="13"/>
                </a:moveTo>
                <a:cubicBezTo>
                  <a:pt x="33" y="13"/>
                  <a:pt x="13" y="13"/>
                  <a:pt x="13" y="33"/>
                </a:cubicBezTo>
                <a:cubicBezTo>
                  <a:pt x="13" y="35"/>
                  <a:pt x="15" y="37"/>
                  <a:pt x="16" y="37"/>
                </a:cubicBezTo>
                <a:cubicBezTo>
                  <a:pt x="18" y="37"/>
                  <a:pt x="20" y="35"/>
                  <a:pt x="20" y="33"/>
                </a:cubicBezTo>
                <a:cubicBezTo>
                  <a:pt x="20" y="20"/>
                  <a:pt x="33" y="20"/>
                  <a:pt x="33" y="20"/>
                </a:cubicBezTo>
                <a:cubicBezTo>
                  <a:pt x="35" y="20"/>
                  <a:pt x="36" y="18"/>
                  <a:pt x="36" y="17"/>
                </a:cubicBezTo>
                <a:cubicBezTo>
                  <a:pt x="36" y="15"/>
                  <a:pt x="35" y="13"/>
                  <a:pt x="33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43"/>
          <p:cNvSpPr/>
          <p:nvPr/>
        </p:nvSpPr>
        <p:spPr>
          <a:xfrm>
            <a:off x="4662949" y="2774323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8" y="78"/>
                </a:moveTo>
                <a:cubicBezTo>
                  <a:pt x="81" y="75"/>
                  <a:pt x="81" y="71"/>
                  <a:pt x="78" y="68"/>
                </a:cubicBezTo>
                <a:cubicBezTo>
                  <a:pt x="76" y="66"/>
                  <a:pt x="72" y="66"/>
                  <a:pt x="69" y="68"/>
                </a:cubicBezTo>
                <a:cubicBezTo>
                  <a:pt x="66" y="71"/>
                  <a:pt x="66" y="75"/>
                  <a:pt x="69" y="78"/>
                </a:cubicBezTo>
                <a:cubicBezTo>
                  <a:pt x="72" y="81"/>
                  <a:pt x="76" y="81"/>
                  <a:pt x="78" y="78"/>
                </a:cubicBezTo>
                <a:close/>
                <a:moveTo>
                  <a:pt x="31" y="116"/>
                </a:moveTo>
                <a:cubicBezTo>
                  <a:pt x="88" y="87"/>
                  <a:pt x="88" y="87"/>
                  <a:pt x="88" y="87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60" y="59"/>
                  <a:pt x="60" y="59"/>
                  <a:pt x="60" y="59"/>
                </a:cubicBezTo>
                <a:lnTo>
                  <a:pt x="31" y="116"/>
                </a:lnTo>
                <a:close/>
                <a:moveTo>
                  <a:pt x="102" y="45"/>
                </a:moveTo>
                <a:cubicBezTo>
                  <a:pt x="83" y="83"/>
                  <a:pt x="83" y="83"/>
                  <a:pt x="83" y="83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64" y="64"/>
                  <a:pt x="64" y="64"/>
                  <a:pt x="64" y="64"/>
                </a:cubicBezTo>
                <a:lnTo>
                  <a:pt x="102" y="45"/>
                </a:lnTo>
                <a:close/>
                <a:moveTo>
                  <a:pt x="74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4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7" y="140"/>
                </a:moveTo>
                <a:cubicBezTo>
                  <a:pt x="77" y="130"/>
                  <a:pt x="77" y="130"/>
                  <a:pt x="77" y="130"/>
                </a:cubicBezTo>
                <a:cubicBezTo>
                  <a:pt x="77" y="128"/>
                  <a:pt x="75" y="126"/>
                  <a:pt x="74" y="126"/>
                </a:cubicBezTo>
                <a:cubicBezTo>
                  <a:pt x="72" y="126"/>
                  <a:pt x="70" y="128"/>
                  <a:pt x="70" y="130"/>
                </a:cubicBezTo>
                <a:cubicBezTo>
                  <a:pt x="70" y="140"/>
                  <a:pt x="70" y="140"/>
                  <a:pt x="70" y="140"/>
                </a:cubicBezTo>
                <a:cubicBezTo>
                  <a:pt x="36" y="138"/>
                  <a:pt x="9" y="111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9" y="77"/>
                  <a:pt x="20" y="75"/>
                  <a:pt x="20" y="73"/>
                </a:cubicBezTo>
                <a:cubicBezTo>
                  <a:pt x="20" y="71"/>
                  <a:pt x="19" y="70"/>
                  <a:pt x="17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9" y="36"/>
                  <a:pt x="36" y="8"/>
                  <a:pt x="70" y="7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18"/>
                  <a:pt x="72" y="20"/>
                  <a:pt x="74" y="20"/>
                </a:cubicBezTo>
                <a:cubicBezTo>
                  <a:pt x="75" y="20"/>
                  <a:pt x="77" y="18"/>
                  <a:pt x="77" y="17"/>
                </a:cubicBezTo>
                <a:cubicBezTo>
                  <a:pt x="77" y="7"/>
                  <a:pt x="77" y="7"/>
                  <a:pt x="77" y="7"/>
                </a:cubicBezTo>
                <a:cubicBezTo>
                  <a:pt x="111" y="8"/>
                  <a:pt x="138" y="36"/>
                  <a:pt x="14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28" y="70"/>
                  <a:pt x="127" y="71"/>
                  <a:pt x="127" y="73"/>
                </a:cubicBezTo>
                <a:cubicBezTo>
                  <a:pt x="127" y="75"/>
                  <a:pt x="128" y="77"/>
                  <a:pt x="130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111"/>
                  <a:pt x="111" y="138"/>
                  <a:pt x="77" y="1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43"/>
          <p:cNvSpPr/>
          <p:nvPr/>
        </p:nvSpPr>
        <p:spPr>
          <a:xfrm>
            <a:off x="5693897" y="2749541"/>
            <a:ext cx="419885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44" y="13"/>
                </a:moveTo>
                <a:cubicBezTo>
                  <a:pt x="144" y="13"/>
                  <a:pt x="144" y="13"/>
                  <a:pt x="144" y="13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50" y="13"/>
                  <a:pt x="50" y="13"/>
                  <a:pt x="50" y="13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1"/>
                  <a:pt x="1" y="133"/>
                  <a:pt x="2" y="133"/>
                </a:cubicBezTo>
                <a:cubicBezTo>
                  <a:pt x="2" y="133"/>
                  <a:pt x="2" y="133"/>
                  <a:pt x="2" y="133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50" y="146"/>
                  <a:pt x="50" y="146"/>
                </a:cubicBezTo>
                <a:cubicBezTo>
                  <a:pt x="50" y="146"/>
                  <a:pt x="51" y="146"/>
                  <a:pt x="51" y="146"/>
                </a:cubicBezTo>
                <a:cubicBezTo>
                  <a:pt x="51" y="146"/>
                  <a:pt x="51" y="146"/>
                  <a:pt x="51" y="146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3" y="146"/>
                  <a:pt x="143" y="146"/>
                </a:cubicBezTo>
                <a:cubicBezTo>
                  <a:pt x="145" y="146"/>
                  <a:pt x="146" y="145"/>
                  <a:pt x="146" y="143"/>
                </a:cubicBezTo>
                <a:cubicBezTo>
                  <a:pt x="146" y="17"/>
                  <a:pt x="146" y="17"/>
                  <a:pt x="146" y="17"/>
                </a:cubicBezTo>
                <a:cubicBezTo>
                  <a:pt x="146" y="15"/>
                  <a:pt x="145" y="14"/>
                  <a:pt x="144" y="13"/>
                </a:cubicBezTo>
                <a:close/>
                <a:moveTo>
                  <a:pt x="47" y="139"/>
                </a:moveTo>
                <a:cubicBezTo>
                  <a:pt x="7" y="127"/>
                  <a:pt x="7" y="127"/>
                  <a:pt x="7" y="127"/>
                </a:cubicBezTo>
                <a:cubicBezTo>
                  <a:pt x="7" y="8"/>
                  <a:pt x="7" y="8"/>
                  <a:pt x="7" y="8"/>
                </a:cubicBezTo>
                <a:cubicBezTo>
                  <a:pt x="47" y="19"/>
                  <a:pt x="47" y="19"/>
                  <a:pt x="47" y="19"/>
                </a:cubicBezTo>
                <a:lnTo>
                  <a:pt x="47" y="139"/>
                </a:lnTo>
                <a:close/>
                <a:moveTo>
                  <a:pt x="93" y="127"/>
                </a:moveTo>
                <a:cubicBezTo>
                  <a:pt x="53" y="139"/>
                  <a:pt x="53" y="139"/>
                  <a:pt x="53" y="139"/>
                </a:cubicBezTo>
                <a:cubicBezTo>
                  <a:pt x="53" y="19"/>
                  <a:pt x="53" y="19"/>
                  <a:pt x="53" y="19"/>
                </a:cubicBezTo>
                <a:cubicBezTo>
                  <a:pt x="93" y="8"/>
                  <a:pt x="93" y="8"/>
                  <a:pt x="93" y="8"/>
                </a:cubicBezTo>
                <a:lnTo>
                  <a:pt x="93" y="127"/>
                </a:lnTo>
                <a:close/>
                <a:moveTo>
                  <a:pt x="140" y="139"/>
                </a:moveTo>
                <a:cubicBezTo>
                  <a:pt x="100" y="127"/>
                  <a:pt x="100" y="127"/>
                  <a:pt x="100" y="127"/>
                </a:cubicBezTo>
                <a:cubicBezTo>
                  <a:pt x="100" y="8"/>
                  <a:pt x="100" y="8"/>
                  <a:pt x="100" y="8"/>
                </a:cubicBezTo>
                <a:cubicBezTo>
                  <a:pt x="140" y="19"/>
                  <a:pt x="140" y="19"/>
                  <a:pt x="140" y="19"/>
                </a:cubicBezTo>
                <a:lnTo>
                  <a:pt x="140" y="13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43"/>
          <p:cNvSpPr/>
          <p:nvPr/>
        </p:nvSpPr>
        <p:spPr>
          <a:xfrm>
            <a:off x="6726969" y="2758038"/>
            <a:ext cx="418468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33" y="83"/>
                </a:moveTo>
                <a:cubicBezTo>
                  <a:pt x="28" y="79"/>
                  <a:pt x="28" y="79"/>
                  <a:pt x="28" y="79"/>
                </a:cubicBezTo>
                <a:cubicBezTo>
                  <a:pt x="27" y="81"/>
                  <a:pt x="25" y="83"/>
                  <a:pt x="25" y="86"/>
                </a:cubicBezTo>
                <a:cubicBezTo>
                  <a:pt x="31" y="87"/>
                  <a:pt x="31" y="87"/>
                  <a:pt x="31" y="87"/>
                </a:cubicBezTo>
                <a:cubicBezTo>
                  <a:pt x="32" y="86"/>
                  <a:pt x="32" y="84"/>
                  <a:pt x="33" y="83"/>
                </a:cubicBezTo>
                <a:close/>
                <a:moveTo>
                  <a:pt x="83" y="53"/>
                </a:moveTo>
                <a:cubicBezTo>
                  <a:pt x="86" y="53"/>
                  <a:pt x="89" y="50"/>
                  <a:pt x="89" y="47"/>
                </a:cubicBezTo>
                <a:cubicBezTo>
                  <a:pt x="89" y="43"/>
                  <a:pt x="86" y="40"/>
                  <a:pt x="83" y="40"/>
                </a:cubicBezTo>
                <a:cubicBezTo>
                  <a:pt x="79" y="40"/>
                  <a:pt x="76" y="43"/>
                  <a:pt x="76" y="47"/>
                </a:cubicBezTo>
                <a:cubicBezTo>
                  <a:pt x="76" y="50"/>
                  <a:pt x="79" y="53"/>
                  <a:pt x="83" y="53"/>
                </a:cubicBezTo>
                <a:close/>
                <a:moveTo>
                  <a:pt x="71" y="56"/>
                </a:moveTo>
                <a:cubicBezTo>
                  <a:pt x="67" y="51"/>
                  <a:pt x="67" y="51"/>
                  <a:pt x="67" y="51"/>
                </a:cubicBezTo>
                <a:cubicBezTo>
                  <a:pt x="65" y="52"/>
                  <a:pt x="63" y="54"/>
                  <a:pt x="61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58"/>
                  <a:pt x="69" y="57"/>
                  <a:pt x="71" y="56"/>
                </a:cubicBezTo>
                <a:close/>
                <a:moveTo>
                  <a:pt x="42" y="75"/>
                </a:moveTo>
                <a:cubicBezTo>
                  <a:pt x="38" y="69"/>
                  <a:pt x="38" y="69"/>
                  <a:pt x="38" y="69"/>
                </a:cubicBezTo>
                <a:cubicBezTo>
                  <a:pt x="36" y="70"/>
                  <a:pt x="35" y="72"/>
                  <a:pt x="33" y="73"/>
                </a:cubicBezTo>
                <a:cubicBezTo>
                  <a:pt x="37" y="78"/>
                  <a:pt x="37" y="78"/>
                  <a:pt x="37" y="78"/>
                </a:cubicBezTo>
                <a:cubicBezTo>
                  <a:pt x="39" y="77"/>
                  <a:pt x="40" y="76"/>
                  <a:pt x="42" y="75"/>
                </a:cubicBezTo>
                <a:close/>
                <a:moveTo>
                  <a:pt x="26" y="106"/>
                </a:moveTo>
                <a:cubicBezTo>
                  <a:pt x="30" y="106"/>
                  <a:pt x="33" y="104"/>
                  <a:pt x="33" y="100"/>
                </a:cubicBezTo>
                <a:cubicBezTo>
                  <a:pt x="33" y="96"/>
                  <a:pt x="30" y="93"/>
                  <a:pt x="26" y="93"/>
                </a:cubicBezTo>
                <a:cubicBezTo>
                  <a:pt x="23" y="93"/>
                  <a:pt x="20" y="96"/>
                  <a:pt x="20" y="100"/>
                </a:cubicBezTo>
                <a:cubicBezTo>
                  <a:pt x="20" y="104"/>
                  <a:pt x="23" y="106"/>
                  <a:pt x="26" y="106"/>
                </a:cubicBezTo>
                <a:close/>
                <a:moveTo>
                  <a:pt x="144" y="13"/>
                </a:moveTo>
                <a:cubicBezTo>
                  <a:pt x="144" y="13"/>
                  <a:pt x="144" y="13"/>
                  <a:pt x="144" y="13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6" y="0"/>
                  <a:pt x="96" y="0"/>
                </a:cubicBezTo>
                <a:cubicBezTo>
                  <a:pt x="96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49" y="13"/>
                  <a:pt x="49" y="13"/>
                  <a:pt x="49" y="13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1"/>
                  <a:pt x="1" y="133"/>
                  <a:pt x="2" y="133"/>
                </a:cubicBezTo>
                <a:cubicBezTo>
                  <a:pt x="2" y="133"/>
                  <a:pt x="2" y="133"/>
                  <a:pt x="2" y="133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3" y="146"/>
                </a:cubicBezTo>
                <a:cubicBezTo>
                  <a:pt x="145" y="146"/>
                  <a:pt x="146" y="145"/>
                  <a:pt x="146" y="143"/>
                </a:cubicBezTo>
                <a:cubicBezTo>
                  <a:pt x="146" y="17"/>
                  <a:pt x="146" y="17"/>
                  <a:pt x="146" y="17"/>
                </a:cubicBezTo>
                <a:cubicBezTo>
                  <a:pt x="146" y="15"/>
                  <a:pt x="145" y="14"/>
                  <a:pt x="144" y="13"/>
                </a:cubicBezTo>
                <a:close/>
                <a:moveTo>
                  <a:pt x="46" y="139"/>
                </a:moveTo>
                <a:cubicBezTo>
                  <a:pt x="6" y="127"/>
                  <a:pt x="6" y="127"/>
                  <a:pt x="6" y="127"/>
                </a:cubicBezTo>
                <a:cubicBezTo>
                  <a:pt x="6" y="8"/>
                  <a:pt x="6" y="8"/>
                  <a:pt x="6" y="8"/>
                </a:cubicBezTo>
                <a:cubicBezTo>
                  <a:pt x="46" y="19"/>
                  <a:pt x="46" y="19"/>
                  <a:pt x="46" y="19"/>
                </a:cubicBezTo>
                <a:lnTo>
                  <a:pt x="46" y="139"/>
                </a:lnTo>
                <a:close/>
                <a:moveTo>
                  <a:pt x="93" y="127"/>
                </a:moveTo>
                <a:cubicBezTo>
                  <a:pt x="53" y="139"/>
                  <a:pt x="53" y="139"/>
                  <a:pt x="53" y="139"/>
                </a:cubicBezTo>
                <a:cubicBezTo>
                  <a:pt x="53" y="63"/>
                  <a:pt x="53" y="63"/>
                  <a:pt x="53" y="63"/>
                </a:cubicBezTo>
                <a:cubicBezTo>
                  <a:pt x="55" y="69"/>
                  <a:pt x="55" y="69"/>
                  <a:pt x="55" y="69"/>
                </a:cubicBezTo>
                <a:cubicBezTo>
                  <a:pt x="58" y="68"/>
                  <a:pt x="60" y="67"/>
                  <a:pt x="62" y="65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1"/>
                  <a:pt x="54" y="62"/>
                  <a:pt x="53" y="63"/>
                </a:cubicBezTo>
                <a:cubicBezTo>
                  <a:pt x="53" y="19"/>
                  <a:pt x="53" y="19"/>
                  <a:pt x="53" y="19"/>
                </a:cubicBezTo>
                <a:cubicBezTo>
                  <a:pt x="93" y="8"/>
                  <a:pt x="93" y="8"/>
                  <a:pt x="93" y="8"/>
                </a:cubicBezTo>
                <a:lnTo>
                  <a:pt x="93" y="127"/>
                </a:lnTo>
                <a:close/>
                <a:moveTo>
                  <a:pt x="139" y="139"/>
                </a:moveTo>
                <a:cubicBezTo>
                  <a:pt x="99" y="127"/>
                  <a:pt x="99" y="127"/>
                  <a:pt x="99" y="127"/>
                </a:cubicBezTo>
                <a:cubicBezTo>
                  <a:pt x="99" y="52"/>
                  <a:pt x="99" y="52"/>
                  <a:pt x="99" y="52"/>
                </a:cubicBezTo>
                <a:cubicBezTo>
                  <a:pt x="101" y="53"/>
                  <a:pt x="102" y="54"/>
                  <a:pt x="103" y="54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6" y="48"/>
                  <a:pt x="103" y="47"/>
                  <a:pt x="101" y="46"/>
                </a:cubicBezTo>
                <a:cubicBezTo>
                  <a:pt x="99" y="49"/>
                  <a:pt x="99" y="49"/>
                  <a:pt x="99" y="49"/>
                </a:cubicBezTo>
                <a:cubicBezTo>
                  <a:pt x="99" y="8"/>
                  <a:pt x="99" y="8"/>
                  <a:pt x="99" y="8"/>
                </a:cubicBezTo>
                <a:cubicBezTo>
                  <a:pt x="139" y="19"/>
                  <a:pt x="139" y="19"/>
                  <a:pt x="139" y="19"/>
                </a:cubicBezTo>
                <a:lnTo>
                  <a:pt x="139" y="139"/>
                </a:lnTo>
                <a:close/>
                <a:moveTo>
                  <a:pt x="111" y="63"/>
                </a:moveTo>
                <a:cubicBezTo>
                  <a:pt x="112" y="64"/>
                  <a:pt x="112" y="64"/>
                  <a:pt x="112" y="64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7"/>
                  <a:pt x="114" y="56"/>
                  <a:pt x="113" y="54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8" y="60"/>
                  <a:pt x="110" y="61"/>
                  <a:pt x="111" y="63"/>
                </a:cubicBezTo>
                <a:close/>
                <a:moveTo>
                  <a:pt x="118" y="73"/>
                </a:moveTo>
                <a:cubicBezTo>
                  <a:pt x="124" y="71"/>
                  <a:pt x="124" y="71"/>
                  <a:pt x="124" y="71"/>
                </a:cubicBezTo>
                <a:cubicBezTo>
                  <a:pt x="123" y="69"/>
                  <a:pt x="122" y="67"/>
                  <a:pt x="121" y="65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6" y="70"/>
                  <a:pt x="117" y="72"/>
                  <a:pt x="118" y="73"/>
                </a:cubicBezTo>
                <a:close/>
                <a:moveTo>
                  <a:pt x="118" y="94"/>
                </a:moveTo>
                <a:cubicBezTo>
                  <a:pt x="118" y="94"/>
                  <a:pt x="117" y="93"/>
                  <a:pt x="116" y="93"/>
                </a:cubicBezTo>
                <a:cubicBezTo>
                  <a:pt x="114" y="93"/>
                  <a:pt x="113" y="95"/>
                  <a:pt x="113" y="96"/>
                </a:cubicBezTo>
                <a:cubicBezTo>
                  <a:pt x="113" y="97"/>
                  <a:pt x="113" y="98"/>
                  <a:pt x="114" y="99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3" y="108"/>
                  <a:pt x="113" y="109"/>
                  <a:pt x="113" y="110"/>
                </a:cubicBezTo>
                <a:cubicBezTo>
                  <a:pt x="113" y="112"/>
                  <a:pt x="114" y="113"/>
                  <a:pt x="116" y="113"/>
                </a:cubicBezTo>
                <a:cubicBezTo>
                  <a:pt x="117" y="113"/>
                  <a:pt x="118" y="113"/>
                  <a:pt x="118" y="112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28" y="113"/>
                  <a:pt x="128" y="113"/>
                  <a:pt x="129" y="113"/>
                </a:cubicBezTo>
                <a:cubicBezTo>
                  <a:pt x="131" y="113"/>
                  <a:pt x="133" y="112"/>
                  <a:pt x="133" y="110"/>
                </a:cubicBezTo>
                <a:cubicBezTo>
                  <a:pt x="133" y="109"/>
                  <a:pt x="132" y="108"/>
                  <a:pt x="132" y="107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8"/>
                  <a:pt x="133" y="97"/>
                  <a:pt x="133" y="96"/>
                </a:cubicBezTo>
                <a:cubicBezTo>
                  <a:pt x="133" y="95"/>
                  <a:pt x="131" y="93"/>
                  <a:pt x="129" y="93"/>
                </a:cubicBezTo>
                <a:cubicBezTo>
                  <a:pt x="128" y="93"/>
                  <a:pt x="128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lnTo>
                  <a:pt x="118" y="94"/>
                </a:lnTo>
                <a:close/>
                <a:moveTo>
                  <a:pt x="119" y="85"/>
                </a:moveTo>
                <a:cubicBezTo>
                  <a:pt x="125" y="86"/>
                  <a:pt x="125" y="86"/>
                  <a:pt x="125" y="86"/>
                </a:cubicBezTo>
                <a:cubicBezTo>
                  <a:pt x="125" y="83"/>
                  <a:pt x="126" y="81"/>
                  <a:pt x="125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81"/>
                  <a:pt x="119" y="83"/>
                  <a:pt x="119" y="8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43"/>
          <p:cNvSpPr/>
          <p:nvPr/>
        </p:nvSpPr>
        <p:spPr>
          <a:xfrm>
            <a:off x="7795445" y="2758038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3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7" y="140"/>
                </a:moveTo>
                <a:cubicBezTo>
                  <a:pt x="77" y="116"/>
                  <a:pt x="77" y="116"/>
                  <a:pt x="77" y="116"/>
                </a:cubicBezTo>
                <a:cubicBezTo>
                  <a:pt x="77" y="115"/>
                  <a:pt x="75" y="113"/>
                  <a:pt x="73" y="113"/>
                </a:cubicBezTo>
                <a:cubicBezTo>
                  <a:pt x="72" y="113"/>
                  <a:pt x="70" y="115"/>
                  <a:pt x="70" y="116"/>
                </a:cubicBezTo>
                <a:cubicBezTo>
                  <a:pt x="70" y="140"/>
                  <a:pt x="70" y="140"/>
                  <a:pt x="70" y="140"/>
                </a:cubicBezTo>
                <a:cubicBezTo>
                  <a:pt x="36" y="138"/>
                  <a:pt x="9" y="111"/>
                  <a:pt x="7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2" y="77"/>
                  <a:pt x="33" y="75"/>
                  <a:pt x="33" y="73"/>
                </a:cubicBezTo>
                <a:cubicBezTo>
                  <a:pt x="33" y="71"/>
                  <a:pt x="32" y="70"/>
                  <a:pt x="3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9" y="36"/>
                  <a:pt x="36" y="8"/>
                  <a:pt x="70" y="7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2"/>
                  <a:pt x="72" y="33"/>
                  <a:pt x="73" y="33"/>
                </a:cubicBezTo>
                <a:cubicBezTo>
                  <a:pt x="75" y="33"/>
                  <a:pt x="77" y="32"/>
                  <a:pt x="77" y="30"/>
                </a:cubicBezTo>
                <a:cubicBezTo>
                  <a:pt x="77" y="7"/>
                  <a:pt x="77" y="7"/>
                  <a:pt x="77" y="7"/>
                </a:cubicBezTo>
                <a:cubicBezTo>
                  <a:pt x="111" y="8"/>
                  <a:pt x="138" y="36"/>
                  <a:pt x="140" y="70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1"/>
                  <a:pt x="113" y="73"/>
                </a:cubicBezTo>
                <a:cubicBezTo>
                  <a:pt x="113" y="75"/>
                  <a:pt x="115" y="77"/>
                  <a:pt x="117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111"/>
                  <a:pt x="111" y="138"/>
                  <a:pt x="77" y="140"/>
                </a:cubicBezTo>
                <a:close/>
                <a:moveTo>
                  <a:pt x="73" y="57"/>
                </a:moveTo>
                <a:cubicBezTo>
                  <a:pt x="64" y="57"/>
                  <a:pt x="57" y="64"/>
                  <a:pt x="57" y="73"/>
                </a:cubicBezTo>
                <a:cubicBezTo>
                  <a:pt x="57" y="82"/>
                  <a:pt x="64" y="90"/>
                  <a:pt x="73" y="90"/>
                </a:cubicBezTo>
                <a:cubicBezTo>
                  <a:pt x="83" y="90"/>
                  <a:pt x="90" y="82"/>
                  <a:pt x="90" y="73"/>
                </a:cubicBezTo>
                <a:cubicBezTo>
                  <a:pt x="90" y="64"/>
                  <a:pt x="83" y="57"/>
                  <a:pt x="73" y="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43"/>
          <p:cNvSpPr/>
          <p:nvPr/>
        </p:nvSpPr>
        <p:spPr>
          <a:xfrm>
            <a:off x="8802318" y="2766535"/>
            <a:ext cx="419885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3" y="146"/>
                  <a:pt x="146" y="114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70" y="140"/>
                </a:moveTo>
                <a:cubicBezTo>
                  <a:pt x="36" y="138"/>
                  <a:pt x="8" y="111"/>
                  <a:pt x="7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1" y="80"/>
                  <a:pt x="24" y="82"/>
                  <a:pt x="27" y="83"/>
                </a:cubicBezTo>
                <a:cubicBezTo>
                  <a:pt x="32" y="103"/>
                  <a:pt x="49" y="118"/>
                  <a:pt x="70" y="120"/>
                </a:cubicBezTo>
                <a:lnTo>
                  <a:pt x="70" y="140"/>
                </a:lnTo>
                <a:close/>
                <a:moveTo>
                  <a:pt x="70" y="113"/>
                </a:moveTo>
                <a:cubicBezTo>
                  <a:pt x="52" y="112"/>
                  <a:pt x="38" y="99"/>
                  <a:pt x="34" y="82"/>
                </a:cubicBezTo>
                <a:cubicBezTo>
                  <a:pt x="36" y="81"/>
                  <a:pt x="38" y="79"/>
                  <a:pt x="39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8" y="83"/>
                  <a:pt x="63" y="88"/>
                  <a:pt x="70" y="90"/>
                </a:cubicBezTo>
                <a:lnTo>
                  <a:pt x="70" y="113"/>
                </a:lnTo>
                <a:close/>
                <a:moveTo>
                  <a:pt x="70" y="57"/>
                </a:moveTo>
                <a:cubicBezTo>
                  <a:pt x="63" y="58"/>
                  <a:pt x="58" y="63"/>
                  <a:pt x="57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38" y="67"/>
                  <a:pt x="36" y="65"/>
                  <a:pt x="34" y="64"/>
                </a:cubicBezTo>
                <a:cubicBezTo>
                  <a:pt x="38" y="48"/>
                  <a:pt x="52" y="35"/>
                  <a:pt x="70" y="33"/>
                </a:cubicBezTo>
                <a:lnTo>
                  <a:pt x="70" y="57"/>
                </a:lnTo>
                <a:close/>
                <a:moveTo>
                  <a:pt x="70" y="27"/>
                </a:moveTo>
                <a:cubicBezTo>
                  <a:pt x="49" y="28"/>
                  <a:pt x="32" y="43"/>
                  <a:pt x="27" y="64"/>
                </a:cubicBezTo>
                <a:cubicBezTo>
                  <a:pt x="24" y="64"/>
                  <a:pt x="21" y="67"/>
                  <a:pt x="2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8" y="36"/>
                  <a:pt x="36" y="8"/>
                  <a:pt x="70" y="7"/>
                </a:cubicBezTo>
                <a:lnTo>
                  <a:pt x="70" y="27"/>
                </a:lnTo>
                <a:close/>
                <a:moveTo>
                  <a:pt x="76" y="7"/>
                </a:moveTo>
                <a:cubicBezTo>
                  <a:pt x="110" y="8"/>
                  <a:pt x="138" y="36"/>
                  <a:pt x="139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19" y="62"/>
                  <a:pt x="116" y="54"/>
                  <a:pt x="112" y="48"/>
                </a:cubicBezTo>
                <a:cubicBezTo>
                  <a:pt x="112" y="46"/>
                  <a:pt x="113" y="45"/>
                  <a:pt x="113" y="43"/>
                </a:cubicBezTo>
                <a:cubicBezTo>
                  <a:pt x="113" y="38"/>
                  <a:pt x="108" y="33"/>
                  <a:pt x="103" y="33"/>
                </a:cubicBezTo>
                <a:cubicBezTo>
                  <a:pt x="101" y="33"/>
                  <a:pt x="100" y="34"/>
                  <a:pt x="98" y="34"/>
                </a:cubicBezTo>
                <a:cubicBezTo>
                  <a:pt x="92" y="30"/>
                  <a:pt x="84" y="27"/>
                  <a:pt x="76" y="27"/>
                </a:cubicBezTo>
                <a:lnTo>
                  <a:pt x="76" y="7"/>
                </a:lnTo>
                <a:close/>
                <a:moveTo>
                  <a:pt x="76" y="33"/>
                </a:moveTo>
                <a:cubicBezTo>
                  <a:pt x="83" y="34"/>
                  <a:pt x="89" y="36"/>
                  <a:pt x="94" y="39"/>
                </a:cubicBezTo>
                <a:cubicBezTo>
                  <a:pt x="93" y="40"/>
                  <a:pt x="93" y="42"/>
                  <a:pt x="93" y="43"/>
                </a:cubicBezTo>
                <a:cubicBezTo>
                  <a:pt x="93" y="49"/>
                  <a:pt x="97" y="53"/>
                  <a:pt x="103" y="53"/>
                </a:cubicBezTo>
                <a:cubicBezTo>
                  <a:pt x="104" y="53"/>
                  <a:pt x="106" y="53"/>
                  <a:pt x="107" y="52"/>
                </a:cubicBezTo>
                <a:cubicBezTo>
                  <a:pt x="110" y="58"/>
                  <a:pt x="112" y="63"/>
                  <a:pt x="113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8" y="63"/>
                  <a:pt x="83" y="58"/>
                  <a:pt x="76" y="57"/>
                </a:cubicBezTo>
                <a:lnTo>
                  <a:pt x="76" y="33"/>
                </a:lnTo>
                <a:close/>
                <a:moveTo>
                  <a:pt x="76" y="90"/>
                </a:moveTo>
                <a:cubicBezTo>
                  <a:pt x="83" y="88"/>
                  <a:pt x="88" y="83"/>
                  <a:pt x="89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1" y="96"/>
                  <a:pt x="96" y="111"/>
                  <a:pt x="76" y="113"/>
                </a:cubicBezTo>
                <a:lnTo>
                  <a:pt x="76" y="90"/>
                </a:lnTo>
                <a:close/>
                <a:moveTo>
                  <a:pt x="76" y="140"/>
                </a:moveTo>
                <a:cubicBezTo>
                  <a:pt x="76" y="120"/>
                  <a:pt x="76" y="120"/>
                  <a:pt x="76" y="120"/>
                </a:cubicBezTo>
                <a:cubicBezTo>
                  <a:pt x="99" y="118"/>
                  <a:pt x="118" y="100"/>
                  <a:pt x="119" y="77"/>
                </a:cubicBezTo>
                <a:cubicBezTo>
                  <a:pt x="139" y="77"/>
                  <a:pt x="139" y="77"/>
                  <a:pt x="139" y="77"/>
                </a:cubicBezTo>
                <a:cubicBezTo>
                  <a:pt x="138" y="111"/>
                  <a:pt x="110" y="138"/>
                  <a:pt x="76" y="1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43"/>
          <p:cNvSpPr/>
          <p:nvPr/>
        </p:nvSpPr>
        <p:spPr>
          <a:xfrm>
            <a:off x="9904073" y="2774323"/>
            <a:ext cx="340581" cy="419885"/>
          </a:xfrm>
          <a:custGeom>
            <a:avLst/>
            <a:gdLst/>
            <a:ahLst/>
            <a:cxnLst/>
            <a:rect l="l" t="t" r="r" b="b"/>
            <a:pathLst>
              <a:path w="119" h="146" extrusionOk="0">
                <a:moveTo>
                  <a:pt x="119" y="10"/>
                </a:moveTo>
                <a:cubicBezTo>
                  <a:pt x="119" y="9"/>
                  <a:pt x="119" y="8"/>
                  <a:pt x="118" y="7"/>
                </a:cubicBezTo>
                <a:cubicBezTo>
                  <a:pt x="117" y="7"/>
                  <a:pt x="103" y="0"/>
                  <a:pt x="83" y="0"/>
                </a:cubicBezTo>
                <a:cubicBezTo>
                  <a:pt x="70" y="0"/>
                  <a:pt x="63" y="2"/>
                  <a:pt x="58" y="4"/>
                </a:cubicBezTo>
                <a:cubicBezTo>
                  <a:pt x="54" y="5"/>
                  <a:pt x="50" y="7"/>
                  <a:pt x="43" y="7"/>
                </a:cubicBezTo>
                <a:cubicBezTo>
                  <a:pt x="33" y="7"/>
                  <a:pt x="29" y="5"/>
                  <a:pt x="24" y="3"/>
                </a:cubicBezTo>
                <a:cubicBezTo>
                  <a:pt x="19" y="2"/>
                  <a:pt x="1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5"/>
                  <a:pt x="1" y="146"/>
                  <a:pt x="3" y="146"/>
                </a:cubicBezTo>
                <a:cubicBezTo>
                  <a:pt x="5" y="146"/>
                  <a:pt x="6" y="145"/>
                  <a:pt x="6" y="143"/>
                </a:cubicBezTo>
                <a:cubicBezTo>
                  <a:pt x="6" y="87"/>
                  <a:pt x="6" y="87"/>
                  <a:pt x="6" y="87"/>
                </a:cubicBezTo>
                <a:cubicBezTo>
                  <a:pt x="14" y="87"/>
                  <a:pt x="18" y="88"/>
                  <a:pt x="22" y="90"/>
                </a:cubicBezTo>
                <a:cubicBezTo>
                  <a:pt x="27" y="91"/>
                  <a:pt x="32" y="93"/>
                  <a:pt x="43" y="93"/>
                </a:cubicBezTo>
                <a:cubicBezTo>
                  <a:pt x="51" y="93"/>
                  <a:pt x="56" y="92"/>
                  <a:pt x="60" y="90"/>
                </a:cubicBezTo>
                <a:cubicBezTo>
                  <a:pt x="65" y="88"/>
                  <a:pt x="71" y="87"/>
                  <a:pt x="83" y="87"/>
                </a:cubicBezTo>
                <a:cubicBezTo>
                  <a:pt x="102" y="87"/>
                  <a:pt x="114" y="93"/>
                  <a:pt x="115" y="93"/>
                </a:cubicBezTo>
                <a:cubicBezTo>
                  <a:pt x="116" y="94"/>
                  <a:pt x="118" y="93"/>
                  <a:pt x="119" y="91"/>
                </a:cubicBezTo>
                <a:cubicBezTo>
                  <a:pt x="119" y="91"/>
                  <a:pt x="119" y="90"/>
                  <a:pt x="119" y="90"/>
                </a:cubicBezTo>
                <a:cubicBezTo>
                  <a:pt x="119" y="90"/>
                  <a:pt x="119" y="90"/>
                  <a:pt x="119" y="90"/>
                </a:cubicBezTo>
                <a:cubicBezTo>
                  <a:pt x="119" y="10"/>
                  <a:pt x="119" y="10"/>
                  <a:pt x="119" y="10"/>
                </a:cubicBezTo>
                <a:close/>
                <a:moveTo>
                  <a:pt x="113" y="85"/>
                </a:moveTo>
                <a:cubicBezTo>
                  <a:pt x="107" y="83"/>
                  <a:pt x="96" y="80"/>
                  <a:pt x="83" y="80"/>
                </a:cubicBezTo>
                <a:cubicBezTo>
                  <a:pt x="70" y="80"/>
                  <a:pt x="63" y="82"/>
                  <a:pt x="58" y="84"/>
                </a:cubicBezTo>
                <a:cubicBezTo>
                  <a:pt x="54" y="85"/>
                  <a:pt x="50" y="87"/>
                  <a:pt x="43" y="87"/>
                </a:cubicBezTo>
                <a:cubicBezTo>
                  <a:pt x="33" y="87"/>
                  <a:pt x="29" y="85"/>
                  <a:pt x="24" y="83"/>
                </a:cubicBezTo>
                <a:cubicBezTo>
                  <a:pt x="19" y="82"/>
                  <a:pt x="15" y="80"/>
                  <a:pt x="6" y="80"/>
                </a:cubicBezTo>
                <a:cubicBezTo>
                  <a:pt x="6" y="7"/>
                  <a:pt x="6" y="7"/>
                  <a:pt x="6" y="7"/>
                </a:cubicBezTo>
                <a:cubicBezTo>
                  <a:pt x="14" y="7"/>
                  <a:pt x="18" y="8"/>
                  <a:pt x="22" y="10"/>
                </a:cubicBezTo>
                <a:cubicBezTo>
                  <a:pt x="27" y="12"/>
                  <a:pt x="32" y="13"/>
                  <a:pt x="43" y="13"/>
                </a:cubicBezTo>
                <a:cubicBezTo>
                  <a:pt x="51" y="13"/>
                  <a:pt x="56" y="12"/>
                  <a:pt x="60" y="10"/>
                </a:cubicBezTo>
                <a:cubicBezTo>
                  <a:pt x="65" y="8"/>
                  <a:pt x="71" y="7"/>
                  <a:pt x="83" y="7"/>
                </a:cubicBezTo>
                <a:cubicBezTo>
                  <a:pt x="98" y="7"/>
                  <a:pt x="109" y="10"/>
                  <a:pt x="113" y="12"/>
                </a:cubicBezTo>
                <a:lnTo>
                  <a:pt x="113" y="8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43"/>
          <p:cNvSpPr/>
          <p:nvPr/>
        </p:nvSpPr>
        <p:spPr>
          <a:xfrm>
            <a:off x="10932898" y="2766535"/>
            <a:ext cx="344829" cy="419177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120" y="81"/>
                </a:moveTo>
                <a:cubicBezTo>
                  <a:pt x="101" y="50"/>
                  <a:pt x="101" y="50"/>
                  <a:pt x="101" y="50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20" y="18"/>
                  <a:pt x="120" y="17"/>
                  <a:pt x="120" y="17"/>
                </a:cubicBezTo>
                <a:cubicBezTo>
                  <a:pt x="120" y="15"/>
                  <a:pt x="119" y="13"/>
                  <a:pt x="11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5"/>
                  <a:pt x="2" y="146"/>
                  <a:pt x="4" y="146"/>
                </a:cubicBezTo>
                <a:cubicBezTo>
                  <a:pt x="5" y="146"/>
                  <a:pt x="7" y="145"/>
                  <a:pt x="7" y="143"/>
                </a:cubicBezTo>
                <a:cubicBezTo>
                  <a:pt x="7" y="73"/>
                  <a:pt x="7" y="73"/>
                  <a:pt x="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5"/>
                  <a:pt x="48" y="87"/>
                  <a:pt x="50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19" y="87"/>
                  <a:pt x="120" y="85"/>
                  <a:pt x="120" y="83"/>
                </a:cubicBezTo>
                <a:cubicBezTo>
                  <a:pt x="120" y="83"/>
                  <a:pt x="120" y="82"/>
                  <a:pt x="119" y="82"/>
                </a:cubicBezTo>
                <a:lnTo>
                  <a:pt x="120" y="81"/>
                </a:lnTo>
                <a:close/>
                <a:moveTo>
                  <a:pt x="7" y="67"/>
                </a:moveTo>
                <a:cubicBezTo>
                  <a:pt x="7" y="7"/>
                  <a:pt x="7" y="7"/>
                  <a:pt x="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67"/>
                  <a:pt x="60" y="67"/>
                  <a:pt x="60" y="67"/>
                </a:cubicBezTo>
                <a:lnTo>
                  <a:pt x="7" y="67"/>
                </a:lnTo>
                <a:close/>
                <a:moveTo>
                  <a:pt x="53" y="80"/>
                </a:moveTo>
                <a:cubicBezTo>
                  <a:pt x="53" y="73"/>
                  <a:pt x="53" y="73"/>
                  <a:pt x="5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5" y="73"/>
                  <a:pt x="67" y="72"/>
                  <a:pt x="67" y="70"/>
                </a:cubicBezTo>
                <a:cubicBezTo>
                  <a:pt x="67" y="20"/>
                  <a:pt x="67" y="20"/>
                  <a:pt x="67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9"/>
                  <a:pt x="93" y="49"/>
                  <a:pt x="93" y="50"/>
                </a:cubicBezTo>
                <a:cubicBezTo>
                  <a:pt x="93" y="51"/>
                  <a:pt x="94" y="51"/>
                  <a:pt x="94" y="52"/>
                </a:cubicBezTo>
                <a:cubicBezTo>
                  <a:pt x="94" y="52"/>
                  <a:pt x="94" y="52"/>
                  <a:pt x="94" y="52"/>
                </a:cubicBezTo>
                <a:cubicBezTo>
                  <a:pt x="111" y="80"/>
                  <a:pt x="111" y="80"/>
                  <a:pt x="111" y="80"/>
                </a:cubicBezTo>
                <a:lnTo>
                  <a:pt x="53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43"/>
          <p:cNvSpPr/>
          <p:nvPr/>
        </p:nvSpPr>
        <p:spPr>
          <a:xfrm>
            <a:off x="1582142" y="3711098"/>
            <a:ext cx="418468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73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2"/>
                  <a:pt x="113" y="0"/>
                  <a:pt x="73" y="0"/>
                </a:cubicBezTo>
                <a:close/>
                <a:moveTo>
                  <a:pt x="53" y="9"/>
                </a:moveTo>
                <a:cubicBezTo>
                  <a:pt x="52" y="11"/>
                  <a:pt x="50" y="12"/>
                  <a:pt x="49" y="14"/>
                </a:cubicBezTo>
                <a:cubicBezTo>
                  <a:pt x="49" y="14"/>
                  <a:pt x="49" y="15"/>
                  <a:pt x="49" y="15"/>
                </a:cubicBezTo>
                <a:cubicBezTo>
                  <a:pt x="46" y="18"/>
                  <a:pt x="44" y="23"/>
                  <a:pt x="42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37" y="27"/>
                  <a:pt x="33" y="25"/>
                  <a:pt x="30" y="22"/>
                </a:cubicBezTo>
                <a:cubicBezTo>
                  <a:pt x="37" y="16"/>
                  <a:pt x="44" y="12"/>
                  <a:pt x="53" y="9"/>
                </a:cubicBezTo>
                <a:close/>
                <a:moveTo>
                  <a:pt x="25" y="27"/>
                </a:moveTo>
                <a:cubicBezTo>
                  <a:pt x="29" y="30"/>
                  <a:pt x="34" y="33"/>
                  <a:pt x="39" y="35"/>
                </a:cubicBezTo>
                <a:cubicBezTo>
                  <a:pt x="39" y="36"/>
                  <a:pt x="38" y="36"/>
                  <a:pt x="38" y="36"/>
                </a:cubicBezTo>
                <a:cubicBezTo>
                  <a:pt x="37" y="41"/>
                  <a:pt x="35" y="47"/>
                  <a:pt x="35" y="52"/>
                </a:cubicBezTo>
                <a:cubicBezTo>
                  <a:pt x="34" y="53"/>
                  <a:pt x="34" y="54"/>
                  <a:pt x="34" y="55"/>
                </a:cubicBezTo>
                <a:cubicBezTo>
                  <a:pt x="34" y="57"/>
                  <a:pt x="34" y="59"/>
                  <a:pt x="34" y="61"/>
                </a:cubicBezTo>
                <a:cubicBezTo>
                  <a:pt x="33" y="62"/>
                  <a:pt x="33" y="63"/>
                  <a:pt x="33" y="64"/>
                </a:cubicBezTo>
                <a:cubicBezTo>
                  <a:pt x="33" y="66"/>
                  <a:pt x="33" y="68"/>
                  <a:pt x="33" y="69"/>
                </a:cubicBezTo>
                <a:cubicBezTo>
                  <a:pt x="6" y="69"/>
                  <a:pt x="6" y="69"/>
                  <a:pt x="6" y="69"/>
                </a:cubicBezTo>
                <a:cubicBezTo>
                  <a:pt x="7" y="53"/>
                  <a:pt x="14" y="38"/>
                  <a:pt x="25" y="27"/>
                </a:cubicBezTo>
                <a:close/>
                <a:moveTo>
                  <a:pt x="6" y="76"/>
                </a:moveTo>
                <a:cubicBezTo>
                  <a:pt x="33" y="76"/>
                  <a:pt x="33" y="76"/>
                  <a:pt x="33" y="76"/>
                </a:cubicBezTo>
                <a:cubicBezTo>
                  <a:pt x="33" y="78"/>
                  <a:pt x="33" y="80"/>
                  <a:pt x="33" y="82"/>
                </a:cubicBezTo>
                <a:cubicBezTo>
                  <a:pt x="33" y="83"/>
                  <a:pt x="33" y="84"/>
                  <a:pt x="34" y="84"/>
                </a:cubicBezTo>
                <a:cubicBezTo>
                  <a:pt x="34" y="87"/>
                  <a:pt x="34" y="89"/>
                  <a:pt x="34" y="91"/>
                </a:cubicBezTo>
                <a:cubicBezTo>
                  <a:pt x="34" y="92"/>
                  <a:pt x="34" y="92"/>
                  <a:pt x="35" y="93"/>
                </a:cubicBezTo>
                <a:cubicBezTo>
                  <a:pt x="35" y="99"/>
                  <a:pt x="37" y="104"/>
                  <a:pt x="38" y="109"/>
                </a:cubicBezTo>
                <a:cubicBezTo>
                  <a:pt x="38" y="110"/>
                  <a:pt x="39" y="110"/>
                  <a:pt x="39" y="110"/>
                </a:cubicBezTo>
                <a:cubicBezTo>
                  <a:pt x="34" y="113"/>
                  <a:pt x="29" y="116"/>
                  <a:pt x="25" y="119"/>
                </a:cubicBezTo>
                <a:cubicBezTo>
                  <a:pt x="14" y="108"/>
                  <a:pt x="7" y="93"/>
                  <a:pt x="6" y="76"/>
                </a:cubicBezTo>
                <a:close/>
                <a:moveTo>
                  <a:pt x="30" y="124"/>
                </a:moveTo>
                <a:cubicBezTo>
                  <a:pt x="33" y="121"/>
                  <a:pt x="37" y="118"/>
                  <a:pt x="41" y="116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41" y="118"/>
                  <a:pt x="41" y="118"/>
                  <a:pt x="42" y="118"/>
                </a:cubicBezTo>
                <a:cubicBezTo>
                  <a:pt x="44" y="123"/>
                  <a:pt x="46" y="127"/>
                  <a:pt x="49" y="131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50" y="133"/>
                  <a:pt x="52" y="135"/>
                  <a:pt x="53" y="136"/>
                </a:cubicBezTo>
                <a:cubicBezTo>
                  <a:pt x="44" y="134"/>
                  <a:pt x="37" y="129"/>
                  <a:pt x="30" y="124"/>
                </a:cubicBezTo>
                <a:close/>
                <a:moveTo>
                  <a:pt x="70" y="139"/>
                </a:moveTo>
                <a:cubicBezTo>
                  <a:pt x="60" y="137"/>
                  <a:pt x="52" y="128"/>
                  <a:pt x="47" y="114"/>
                </a:cubicBezTo>
                <a:cubicBezTo>
                  <a:pt x="54" y="111"/>
                  <a:pt x="61" y="110"/>
                  <a:pt x="70" y="110"/>
                </a:cubicBezTo>
                <a:lnTo>
                  <a:pt x="70" y="139"/>
                </a:lnTo>
                <a:close/>
                <a:moveTo>
                  <a:pt x="70" y="103"/>
                </a:moveTo>
                <a:cubicBezTo>
                  <a:pt x="61" y="103"/>
                  <a:pt x="52" y="105"/>
                  <a:pt x="45" y="108"/>
                </a:cubicBezTo>
                <a:cubicBezTo>
                  <a:pt x="42" y="98"/>
                  <a:pt x="40" y="88"/>
                  <a:pt x="40" y="76"/>
                </a:cubicBezTo>
                <a:cubicBezTo>
                  <a:pt x="70" y="76"/>
                  <a:pt x="70" y="76"/>
                  <a:pt x="70" y="76"/>
                </a:cubicBezTo>
                <a:lnTo>
                  <a:pt x="70" y="103"/>
                </a:lnTo>
                <a:close/>
                <a:moveTo>
                  <a:pt x="7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58"/>
                  <a:pt x="42" y="47"/>
                  <a:pt x="45" y="38"/>
                </a:cubicBezTo>
                <a:cubicBezTo>
                  <a:pt x="52" y="41"/>
                  <a:pt x="61" y="42"/>
                  <a:pt x="70" y="43"/>
                </a:cubicBezTo>
                <a:lnTo>
                  <a:pt x="70" y="69"/>
                </a:lnTo>
                <a:close/>
                <a:moveTo>
                  <a:pt x="70" y="36"/>
                </a:moveTo>
                <a:cubicBezTo>
                  <a:pt x="61" y="36"/>
                  <a:pt x="54" y="34"/>
                  <a:pt x="47" y="32"/>
                </a:cubicBezTo>
                <a:cubicBezTo>
                  <a:pt x="52" y="18"/>
                  <a:pt x="60" y="8"/>
                  <a:pt x="70" y="7"/>
                </a:cubicBezTo>
                <a:lnTo>
                  <a:pt x="70" y="36"/>
                </a:lnTo>
                <a:close/>
                <a:moveTo>
                  <a:pt x="139" y="69"/>
                </a:moveTo>
                <a:cubicBezTo>
                  <a:pt x="113" y="69"/>
                  <a:pt x="113" y="69"/>
                  <a:pt x="113" y="69"/>
                </a:cubicBezTo>
                <a:cubicBezTo>
                  <a:pt x="113" y="68"/>
                  <a:pt x="113" y="66"/>
                  <a:pt x="113" y="64"/>
                </a:cubicBezTo>
                <a:cubicBezTo>
                  <a:pt x="112" y="63"/>
                  <a:pt x="112" y="62"/>
                  <a:pt x="112" y="61"/>
                </a:cubicBezTo>
                <a:cubicBezTo>
                  <a:pt x="112" y="59"/>
                  <a:pt x="112" y="57"/>
                  <a:pt x="112" y="55"/>
                </a:cubicBezTo>
                <a:cubicBezTo>
                  <a:pt x="111" y="54"/>
                  <a:pt x="111" y="53"/>
                  <a:pt x="111" y="52"/>
                </a:cubicBezTo>
                <a:cubicBezTo>
                  <a:pt x="110" y="47"/>
                  <a:pt x="109" y="41"/>
                  <a:pt x="107" y="36"/>
                </a:cubicBezTo>
                <a:cubicBezTo>
                  <a:pt x="107" y="36"/>
                  <a:pt x="107" y="36"/>
                  <a:pt x="107" y="35"/>
                </a:cubicBezTo>
                <a:cubicBezTo>
                  <a:pt x="112" y="33"/>
                  <a:pt x="117" y="30"/>
                  <a:pt x="121" y="27"/>
                </a:cubicBezTo>
                <a:cubicBezTo>
                  <a:pt x="132" y="38"/>
                  <a:pt x="139" y="53"/>
                  <a:pt x="139" y="69"/>
                </a:cubicBezTo>
                <a:close/>
                <a:moveTo>
                  <a:pt x="116" y="22"/>
                </a:moveTo>
                <a:cubicBezTo>
                  <a:pt x="113" y="25"/>
                  <a:pt x="109" y="27"/>
                  <a:pt x="105" y="29"/>
                </a:cubicBezTo>
                <a:cubicBezTo>
                  <a:pt x="105" y="29"/>
                  <a:pt x="105" y="29"/>
                  <a:pt x="105" y="28"/>
                </a:cubicBezTo>
                <a:cubicBezTo>
                  <a:pt x="104" y="28"/>
                  <a:pt x="104" y="28"/>
                  <a:pt x="104" y="27"/>
                </a:cubicBezTo>
                <a:cubicBezTo>
                  <a:pt x="102" y="23"/>
                  <a:pt x="100" y="18"/>
                  <a:pt x="97" y="15"/>
                </a:cubicBezTo>
                <a:cubicBezTo>
                  <a:pt x="97" y="15"/>
                  <a:pt x="97" y="14"/>
                  <a:pt x="97" y="14"/>
                </a:cubicBezTo>
                <a:cubicBezTo>
                  <a:pt x="95" y="12"/>
                  <a:pt x="94" y="11"/>
                  <a:pt x="93" y="9"/>
                </a:cubicBezTo>
                <a:cubicBezTo>
                  <a:pt x="101" y="12"/>
                  <a:pt x="109" y="16"/>
                  <a:pt x="116" y="22"/>
                </a:cubicBezTo>
                <a:close/>
                <a:moveTo>
                  <a:pt x="76" y="7"/>
                </a:moveTo>
                <a:cubicBezTo>
                  <a:pt x="85" y="8"/>
                  <a:pt x="94" y="18"/>
                  <a:pt x="99" y="32"/>
                </a:cubicBezTo>
                <a:cubicBezTo>
                  <a:pt x="92" y="34"/>
                  <a:pt x="84" y="36"/>
                  <a:pt x="76" y="36"/>
                </a:cubicBezTo>
                <a:lnTo>
                  <a:pt x="76" y="7"/>
                </a:lnTo>
                <a:close/>
                <a:moveTo>
                  <a:pt x="76" y="43"/>
                </a:moveTo>
                <a:cubicBezTo>
                  <a:pt x="85" y="42"/>
                  <a:pt x="94" y="41"/>
                  <a:pt x="101" y="38"/>
                </a:cubicBezTo>
                <a:cubicBezTo>
                  <a:pt x="104" y="47"/>
                  <a:pt x="106" y="58"/>
                  <a:pt x="106" y="69"/>
                </a:cubicBezTo>
                <a:cubicBezTo>
                  <a:pt x="76" y="69"/>
                  <a:pt x="76" y="69"/>
                  <a:pt x="76" y="69"/>
                </a:cubicBezTo>
                <a:lnTo>
                  <a:pt x="76" y="43"/>
                </a:lnTo>
                <a:close/>
                <a:moveTo>
                  <a:pt x="76" y="76"/>
                </a:moveTo>
                <a:cubicBezTo>
                  <a:pt x="106" y="76"/>
                  <a:pt x="106" y="76"/>
                  <a:pt x="106" y="76"/>
                </a:cubicBezTo>
                <a:cubicBezTo>
                  <a:pt x="106" y="88"/>
                  <a:pt x="104" y="98"/>
                  <a:pt x="101" y="108"/>
                </a:cubicBezTo>
                <a:cubicBezTo>
                  <a:pt x="94" y="105"/>
                  <a:pt x="85" y="103"/>
                  <a:pt x="76" y="103"/>
                </a:cubicBezTo>
                <a:lnTo>
                  <a:pt x="76" y="76"/>
                </a:lnTo>
                <a:close/>
                <a:moveTo>
                  <a:pt x="76" y="139"/>
                </a:moveTo>
                <a:cubicBezTo>
                  <a:pt x="76" y="110"/>
                  <a:pt x="76" y="110"/>
                  <a:pt x="76" y="110"/>
                </a:cubicBezTo>
                <a:cubicBezTo>
                  <a:pt x="84" y="110"/>
                  <a:pt x="92" y="111"/>
                  <a:pt x="99" y="114"/>
                </a:cubicBezTo>
                <a:cubicBezTo>
                  <a:pt x="94" y="128"/>
                  <a:pt x="85" y="137"/>
                  <a:pt x="76" y="139"/>
                </a:cubicBezTo>
                <a:close/>
                <a:moveTo>
                  <a:pt x="93" y="136"/>
                </a:moveTo>
                <a:cubicBezTo>
                  <a:pt x="94" y="135"/>
                  <a:pt x="95" y="133"/>
                  <a:pt x="97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100" y="127"/>
                  <a:pt x="102" y="123"/>
                  <a:pt x="104" y="118"/>
                </a:cubicBezTo>
                <a:cubicBezTo>
                  <a:pt x="104" y="118"/>
                  <a:pt x="104" y="118"/>
                  <a:pt x="105" y="117"/>
                </a:cubicBezTo>
                <a:cubicBezTo>
                  <a:pt x="105" y="117"/>
                  <a:pt x="105" y="117"/>
                  <a:pt x="105" y="116"/>
                </a:cubicBezTo>
                <a:cubicBezTo>
                  <a:pt x="109" y="118"/>
                  <a:pt x="113" y="121"/>
                  <a:pt x="116" y="124"/>
                </a:cubicBezTo>
                <a:cubicBezTo>
                  <a:pt x="109" y="129"/>
                  <a:pt x="101" y="134"/>
                  <a:pt x="93" y="136"/>
                </a:cubicBezTo>
                <a:close/>
                <a:moveTo>
                  <a:pt x="121" y="119"/>
                </a:moveTo>
                <a:cubicBezTo>
                  <a:pt x="117" y="116"/>
                  <a:pt x="112" y="113"/>
                  <a:pt x="107" y="110"/>
                </a:cubicBezTo>
                <a:cubicBezTo>
                  <a:pt x="107" y="110"/>
                  <a:pt x="107" y="110"/>
                  <a:pt x="107" y="109"/>
                </a:cubicBezTo>
                <a:cubicBezTo>
                  <a:pt x="109" y="104"/>
                  <a:pt x="110" y="99"/>
                  <a:pt x="111" y="93"/>
                </a:cubicBezTo>
                <a:cubicBezTo>
                  <a:pt x="111" y="92"/>
                  <a:pt x="111" y="92"/>
                  <a:pt x="112" y="91"/>
                </a:cubicBezTo>
                <a:cubicBezTo>
                  <a:pt x="112" y="89"/>
                  <a:pt x="112" y="87"/>
                  <a:pt x="112" y="84"/>
                </a:cubicBezTo>
                <a:cubicBezTo>
                  <a:pt x="112" y="84"/>
                  <a:pt x="112" y="83"/>
                  <a:pt x="113" y="82"/>
                </a:cubicBezTo>
                <a:cubicBezTo>
                  <a:pt x="113" y="80"/>
                  <a:pt x="113" y="78"/>
                  <a:pt x="113" y="76"/>
                </a:cubicBezTo>
                <a:cubicBezTo>
                  <a:pt x="139" y="76"/>
                  <a:pt x="139" y="76"/>
                  <a:pt x="139" y="76"/>
                </a:cubicBezTo>
                <a:cubicBezTo>
                  <a:pt x="139" y="93"/>
                  <a:pt x="132" y="108"/>
                  <a:pt x="121" y="1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43"/>
          <p:cNvSpPr/>
          <p:nvPr/>
        </p:nvSpPr>
        <p:spPr>
          <a:xfrm>
            <a:off x="2619462" y="3702602"/>
            <a:ext cx="421301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7" y="0"/>
                </a:moveTo>
                <a:cubicBezTo>
                  <a:pt x="68" y="0"/>
                  <a:pt x="50" y="9"/>
                  <a:pt x="39" y="23"/>
                </a:cubicBezTo>
                <a:cubicBezTo>
                  <a:pt x="44" y="21"/>
                  <a:pt x="50" y="20"/>
                  <a:pt x="55" y="20"/>
                </a:cubicBezTo>
                <a:cubicBezTo>
                  <a:pt x="54" y="19"/>
                  <a:pt x="54" y="19"/>
                  <a:pt x="53" y="18"/>
                </a:cubicBezTo>
                <a:cubicBezTo>
                  <a:pt x="58" y="15"/>
                  <a:pt x="63" y="12"/>
                  <a:pt x="68" y="10"/>
                </a:cubicBezTo>
                <a:cubicBezTo>
                  <a:pt x="66" y="12"/>
                  <a:pt x="64" y="16"/>
                  <a:pt x="62" y="20"/>
                </a:cubicBezTo>
                <a:cubicBezTo>
                  <a:pt x="64" y="20"/>
                  <a:pt x="67" y="20"/>
                  <a:pt x="69" y="20"/>
                </a:cubicBezTo>
                <a:cubicBezTo>
                  <a:pt x="73" y="13"/>
                  <a:pt x="78" y="8"/>
                  <a:pt x="83" y="7"/>
                </a:cubicBezTo>
                <a:cubicBezTo>
                  <a:pt x="83" y="24"/>
                  <a:pt x="83" y="24"/>
                  <a:pt x="83" y="24"/>
                </a:cubicBezTo>
                <a:cubicBezTo>
                  <a:pt x="86" y="25"/>
                  <a:pt x="88" y="26"/>
                  <a:pt x="90" y="27"/>
                </a:cubicBezTo>
                <a:cubicBezTo>
                  <a:pt x="90" y="7"/>
                  <a:pt x="90" y="7"/>
                  <a:pt x="90" y="7"/>
                </a:cubicBezTo>
                <a:cubicBezTo>
                  <a:pt x="97" y="8"/>
                  <a:pt x="103" y="16"/>
                  <a:pt x="107" y="26"/>
                </a:cubicBezTo>
                <a:cubicBezTo>
                  <a:pt x="103" y="27"/>
                  <a:pt x="99" y="28"/>
                  <a:pt x="94" y="29"/>
                </a:cubicBezTo>
                <a:cubicBezTo>
                  <a:pt x="97" y="31"/>
                  <a:pt x="100" y="32"/>
                  <a:pt x="102" y="34"/>
                </a:cubicBezTo>
                <a:cubicBezTo>
                  <a:pt x="105" y="34"/>
                  <a:pt x="107" y="33"/>
                  <a:pt x="110" y="32"/>
                </a:cubicBezTo>
                <a:cubicBezTo>
                  <a:pt x="111" y="36"/>
                  <a:pt x="112" y="40"/>
                  <a:pt x="112" y="45"/>
                </a:cubicBezTo>
                <a:cubicBezTo>
                  <a:pt x="117" y="50"/>
                  <a:pt x="120" y="56"/>
                  <a:pt x="122" y="63"/>
                </a:cubicBezTo>
                <a:cubicBezTo>
                  <a:pt x="140" y="63"/>
                  <a:pt x="140" y="63"/>
                  <a:pt x="140" y="63"/>
                </a:cubicBezTo>
                <a:cubicBezTo>
                  <a:pt x="139" y="75"/>
                  <a:pt x="134" y="87"/>
                  <a:pt x="126" y="95"/>
                </a:cubicBezTo>
                <a:cubicBezTo>
                  <a:pt x="125" y="99"/>
                  <a:pt x="125" y="103"/>
                  <a:pt x="123" y="107"/>
                </a:cubicBezTo>
                <a:cubicBezTo>
                  <a:pt x="138" y="96"/>
                  <a:pt x="147" y="79"/>
                  <a:pt x="147" y="59"/>
                </a:cubicBezTo>
                <a:cubicBezTo>
                  <a:pt x="147" y="26"/>
                  <a:pt x="120" y="0"/>
                  <a:pt x="87" y="0"/>
                </a:cubicBezTo>
                <a:close/>
                <a:moveTo>
                  <a:pt x="105" y="10"/>
                </a:moveTo>
                <a:cubicBezTo>
                  <a:pt x="111" y="12"/>
                  <a:pt x="116" y="15"/>
                  <a:pt x="120" y="18"/>
                </a:cubicBezTo>
                <a:cubicBezTo>
                  <a:pt x="118" y="20"/>
                  <a:pt x="116" y="22"/>
                  <a:pt x="113" y="23"/>
                </a:cubicBezTo>
                <a:cubicBezTo>
                  <a:pt x="111" y="18"/>
                  <a:pt x="108" y="13"/>
                  <a:pt x="105" y="10"/>
                </a:cubicBezTo>
                <a:close/>
                <a:moveTo>
                  <a:pt x="120" y="56"/>
                </a:moveTo>
                <a:cubicBezTo>
                  <a:pt x="120" y="46"/>
                  <a:pt x="118" y="37"/>
                  <a:pt x="116" y="29"/>
                </a:cubicBezTo>
                <a:cubicBezTo>
                  <a:pt x="119" y="28"/>
                  <a:pt x="122" y="25"/>
                  <a:pt x="125" y="23"/>
                </a:cubicBezTo>
                <a:cubicBezTo>
                  <a:pt x="134" y="32"/>
                  <a:pt x="139" y="43"/>
                  <a:pt x="140" y="56"/>
                </a:cubicBezTo>
                <a:lnTo>
                  <a:pt x="120" y="56"/>
                </a:lnTo>
                <a:close/>
                <a:moveTo>
                  <a:pt x="60" y="26"/>
                </a:moveTo>
                <a:cubicBezTo>
                  <a:pt x="27" y="26"/>
                  <a:pt x="0" y="53"/>
                  <a:pt x="0" y="86"/>
                </a:cubicBezTo>
                <a:cubicBezTo>
                  <a:pt x="0" y="119"/>
                  <a:pt x="27" y="146"/>
                  <a:pt x="60" y="146"/>
                </a:cubicBezTo>
                <a:cubicBezTo>
                  <a:pt x="93" y="146"/>
                  <a:pt x="120" y="119"/>
                  <a:pt x="120" y="86"/>
                </a:cubicBezTo>
                <a:cubicBezTo>
                  <a:pt x="120" y="53"/>
                  <a:pt x="93" y="26"/>
                  <a:pt x="60" y="26"/>
                </a:cubicBezTo>
                <a:close/>
                <a:moveTo>
                  <a:pt x="42" y="36"/>
                </a:moveTo>
                <a:cubicBezTo>
                  <a:pt x="39" y="40"/>
                  <a:pt x="36" y="45"/>
                  <a:pt x="34" y="50"/>
                </a:cubicBezTo>
                <a:cubicBezTo>
                  <a:pt x="31" y="48"/>
                  <a:pt x="29" y="47"/>
                  <a:pt x="27" y="45"/>
                </a:cubicBezTo>
                <a:cubicBezTo>
                  <a:pt x="31" y="41"/>
                  <a:pt x="36" y="38"/>
                  <a:pt x="42" y="36"/>
                </a:cubicBezTo>
                <a:close/>
                <a:moveTo>
                  <a:pt x="22" y="49"/>
                </a:moveTo>
                <a:cubicBezTo>
                  <a:pt x="25" y="52"/>
                  <a:pt x="28" y="54"/>
                  <a:pt x="31" y="56"/>
                </a:cubicBezTo>
                <a:cubicBezTo>
                  <a:pt x="29" y="64"/>
                  <a:pt x="27" y="73"/>
                  <a:pt x="2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8" y="70"/>
                  <a:pt x="13" y="58"/>
                  <a:pt x="22" y="49"/>
                </a:cubicBezTo>
                <a:close/>
                <a:moveTo>
                  <a:pt x="7" y="89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99"/>
                  <a:pt x="29" y="108"/>
                  <a:pt x="31" y="116"/>
                </a:cubicBezTo>
                <a:cubicBezTo>
                  <a:pt x="28" y="118"/>
                  <a:pt x="25" y="120"/>
                  <a:pt x="22" y="123"/>
                </a:cubicBezTo>
                <a:cubicBezTo>
                  <a:pt x="13" y="114"/>
                  <a:pt x="8" y="102"/>
                  <a:pt x="7" y="89"/>
                </a:cubicBezTo>
                <a:close/>
                <a:moveTo>
                  <a:pt x="27" y="127"/>
                </a:moveTo>
                <a:cubicBezTo>
                  <a:pt x="29" y="125"/>
                  <a:pt x="31" y="124"/>
                  <a:pt x="34" y="122"/>
                </a:cubicBezTo>
                <a:cubicBezTo>
                  <a:pt x="36" y="128"/>
                  <a:pt x="39" y="132"/>
                  <a:pt x="42" y="136"/>
                </a:cubicBezTo>
                <a:cubicBezTo>
                  <a:pt x="36" y="134"/>
                  <a:pt x="31" y="131"/>
                  <a:pt x="27" y="127"/>
                </a:cubicBezTo>
                <a:close/>
                <a:moveTo>
                  <a:pt x="57" y="139"/>
                </a:moveTo>
                <a:cubicBezTo>
                  <a:pt x="50" y="137"/>
                  <a:pt x="44" y="130"/>
                  <a:pt x="40" y="120"/>
                </a:cubicBezTo>
                <a:cubicBezTo>
                  <a:pt x="45" y="118"/>
                  <a:pt x="51" y="117"/>
                  <a:pt x="57" y="116"/>
                </a:cubicBezTo>
                <a:lnTo>
                  <a:pt x="57" y="139"/>
                </a:lnTo>
                <a:close/>
                <a:moveTo>
                  <a:pt x="57" y="110"/>
                </a:moveTo>
                <a:cubicBezTo>
                  <a:pt x="50" y="110"/>
                  <a:pt x="43" y="111"/>
                  <a:pt x="37" y="113"/>
                </a:cubicBezTo>
                <a:cubicBezTo>
                  <a:pt x="35" y="106"/>
                  <a:pt x="34" y="98"/>
                  <a:pt x="34" y="89"/>
                </a:cubicBezTo>
                <a:cubicBezTo>
                  <a:pt x="57" y="89"/>
                  <a:pt x="57" y="89"/>
                  <a:pt x="57" y="89"/>
                </a:cubicBezTo>
                <a:lnTo>
                  <a:pt x="57" y="110"/>
                </a:lnTo>
                <a:close/>
                <a:moveTo>
                  <a:pt x="57" y="83"/>
                </a:moveTo>
                <a:cubicBezTo>
                  <a:pt x="34" y="83"/>
                  <a:pt x="34" y="83"/>
                  <a:pt x="34" y="83"/>
                </a:cubicBezTo>
                <a:cubicBezTo>
                  <a:pt x="34" y="74"/>
                  <a:pt x="35" y="66"/>
                  <a:pt x="37" y="59"/>
                </a:cubicBezTo>
                <a:cubicBezTo>
                  <a:pt x="43" y="61"/>
                  <a:pt x="50" y="62"/>
                  <a:pt x="57" y="63"/>
                </a:cubicBezTo>
                <a:lnTo>
                  <a:pt x="57" y="83"/>
                </a:lnTo>
                <a:close/>
                <a:moveTo>
                  <a:pt x="57" y="56"/>
                </a:moveTo>
                <a:cubicBezTo>
                  <a:pt x="51" y="56"/>
                  <a:pt x="45" y="54"/>
                  <a:pt x="40" y="53"/>
                </a:cubicBezTo>
                <a:cubicBezTo>
                  <a:pt x="44" y="42"/>
                  <a:pt x="50" y="35"/>
                  <a:pt x="57" y="33"/>
                </a:cubicBezTo>
                <a:lnTo>
                  <a:pt x="57" y="56"/>
                </a:lnTo>
                <a:close/>
                <a:moveTo>
                  <a:pt x="94" y="45"/>
                </a:moveTo>
                <a:cubicBezTo>
                  <a:pt x="92" y="47"/>
                  <a:pt x="89" y="48"/>
                  <a:pt x="87" y="50"/>
                </a:cubicBezTo>
                <a:cubicBezTo>
                  <a:pt x="84" y="45"/>
                  <a:pt x="82" y="40"/>
                  <a:pt x="79" y="36"/>
                </a:cubicBezTo>
                <a:cubicBezTo>
                  <a:pt x="84" y="38"/>
                  <a:pt x="89" y="41"/>
                  <a:pt x="94" y="45"/>
                </a:cubicBezTo>
                <a:close/>
                <a:moveTo>
                  <a:pt x="64" y="33"/>
                </a:moveTo>
                <a:cubicBezTo>
                  <a:pt x="70" y="35"/>
                  <a:pt x="77" y="42"/>
                  <a:pt x="81" y="53"/>
                </a:cubicBezTo>
                <a:cubicBezTo>
                  <a:pt x="76" y="54"/>
                  <a:pt x="70" y="56"/>
                  <a:pt x="64" y="56"/>
                </a:cubicBezTo>
                <a:lnTo>
                  <a:pt x="64" y="33"/>
                </a:lnTo>
                <a:close/>
                <a:moveTo>
                  <a:pt x="64" y="63"/>
                </a:moveTo>
                <a:cubicBezTo>
                  <a:pt x="70" y="62"/>
                  <a:pt x="77" y="61"/>
                  <a:pt x="83" y="59"/>
                </a:cubicBezTo>
                <a:cubicBezTo>
                  <a:pt x="85" y="66"/>
                  <a:pt x="86" y="74"/>
                  <a:pt x="87" y="83"/>
                </a:cubicBezTo>
                <a:cubicBezTo>
                  <a:pt x="64" y="83"/>
                  <a:pt x="64" y="83"/>
                  <a:pt x="64" y="83"/>
                </a:cubicBezTo>
                <a:lnTo>
                  <a:pt x="64" y="63"/>
                </a:lnTo>
                <a:close/>
                <a:moveTo>
                  <a:pt x="64" y="89"/>
                </a:moveTo>
                <a:cubicBezTo>
                  <a:pt x="87" y="89"/>
                  <a:pt x="87" y="89"/>
                  <a:pt x="87" y="89"/>
                </a:cubicBezTo>
                <a:cubicBezTo>
                  <a:pt x="86" y="98"/>
                  <a:pt x="85" y="106"/>
                  <a:pt x="83" y="113"/>
                </a:cubicBezTo>
                <a:cubicBezTo>
                  <a:pt x="77" y="111"/>
                  <a:pt x="70" y="110"/>
                  <a:pt x="64" y="110"/>
                </a:cubicBezTo>
                <a:lnTo>
                  <a:pt x="64" y="89"/>
                </a:lnTo>
                <a:close/>
                <a:moveTo>
                  <a:pt x="64" y="139"/>
                </a:moveTo>
                <a:cubicBezTo>
                  <a:pt x="64" y="116"/>
                  <a:pt x="64" y="116"/>
                  <a:pt x="64" y="116"/>
                </a:cubicBezTo>
                <a:cubicBezTo>
                  <a:pt x="70" y="117"/>
                  <a:pt x="76" y="118"/>
                  <a:pt x="81" y="120"/>
                </a:cubicBezTo>
                <a:cubicBezTo>
                  <a:pt x="77" y="130"/>
                  <a:pt x="70" y="137"/>
                  <a:pt x="64" y="139"/>
                </a:cubicBezTo>
                <a:close/>
                <a:moveTo>
                  <a:pt x="79" y="136"/>
                </a:moveTo>
                <a:cubicBezTo>
                  <a:pt x="82" y="132"/>
                  <a:pt x="84" y="128"/>
                  <a:pt x="87" y="122"/>
                </a:cubicBezTo>
                <a:cubicBezTo>
                  <a:pt x="89" y="124"/>
                  <a:pt x="92" y="125"/>
                  <a:pt x="94" y="127"/>
                </a:cubicBezTo>
                <a:cubicBezTo>
                  <a:pt x="89" y="131"/>
                  <a:pt x="84" y="134"/>
                  <a:pt x="79" y="136"/>
                </a:cubicBezTo>
                <a:close/>
                <a:moveTo>
                  <a:pt x="99" y="123"/>
                </a:moveTo>
                <a:cubicBezTo>
                  <a:pt x="96" y="120"/>
                  <a:pt x="93" y="118"/>
                  <a:pt x="89" y="116"/>
                </a:cubicBezTo>
                <a:cubicBezTo>
                  <a:pt x="91" y="108"/>
                  <a:pt x="93" y="99"/>
                  <a:pt x="93" y="89"/>
                </a:cubicBezTo>
                <a:cubicBezTo>
                  <a:pt x="113" y="89"/>
                  <a:pt x="113" y="89"/>
                  <a:pt x="113" y="89"/>
                </a:cubicBezTo>
                <a:cubicBezTo>
                  <a:pt x="112" y="102"/>
                  <a:pt x="107" y="114"/>
                  <a:pt x="99" y="123"/>
                </a:cubicBezTo>
                <a:close/>
                <a:moveTo>
                  <a:pt x="93" y="83"/>
                </a:moveTo>
                <a:cubicBezTo>
                  <a:pt x="93" y="73"/>
                  <a:pt x="91" y="64"/>
                  <a:pt x="89" y="56"/>
                </a:cubicBezTo>
                <a:cubicBezTo>
                  <a:pt x="93" y="54"/>
                  <a:pt x="96" y="52"/>
                  <a:pt x="99" y="49"/>
                </a:cubicBezTo>
                <a:cubicBezTo>
                  <a:pt x="107" y="58"/>
                  <a:pt x="112" y="70"/>
                  <a:pt x="113" y="83"/>
                </a:cubicBezTo>
                <a:lnTo>
                  <a:pt x="93" y="8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43"/>
          <p:cNvSpPr/>
          <p:nvPr/>
        </p:nvSpPr>
        <p:spPr>
          <a:xfrm>
            <a:off x="3667404" y="3702602"/>
            <a:ext cx="418469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81" y="87"/>
                </a:moveTo>
                <a:cubicBezTo>
                  <a:pt x="74" y="81"/>
                  <a:pt x="75" y="79"/>
                  <a:pt x="66" y="79"/>
                </a:cubicBezTo>
                <a:cubicBezTo>
                  <a:pt x="57" y="79"/>
                  <a:pt x="52" y="81"/>
                  <a:pt x="54" y="93"/>
                </a:cubicBezTo>
                <a:cubicBezTo>
                  <a:pt x="56" y="106"/>
                  <a:pt x="63" y="100"/>
                  <a:pt x="62" y="110"/>
                </a:cubicBezTo>
                <a:cubicBezTo>
                  <a:pt x="62" y="119"/>
                  <a:pt x="64" y="121"/>
                  <a:pt x="65" y="124"/>
                </a:cubicBezTo>
                <a:cubicBezTo>
                  <a:pt x="67" y="126"/>
                  <a:pt x="71" y="132"/>
                  <a:pt x="73" y="123"/>
                </a:cubicBezTo>
                <a:cubicBezTo>
                  <a:pt x="75" y="114"/>
                  <a:pt x="78" y="109"/>
                  <a:pt x="81" y="104"/>
                </a:cubicBezTo>
                <a:cubicBezTo>
                  <a:pt x="85" y="99"/>
                  <a:pt x="88" y="93"/>
                  <a:pt x="81" y="87"/>
                </a:cubicBezTo>
                <a:close/>
                <a:moveTo>
                  <a:pt x="57" y="65"/>
                </a:moveTo>
                <a:cubicBezTo>
                  <a:pt x="57" y="61"/>
                  <a:pt x="65" y="56"/>
                  <a:pt x="70" y="53"/>
                </a:cubicBezTo>
                <a:cubicBezTo>
                  <a:pt x="75" y="51"/>
                  <a:pt x="80" y="50"/>
                  <a:pt x="80" y="46"/>
                </a:cubicBezTo>
                <a:cubicBezTo>
                  <a:pt x="79" y="42"/>
                  <a:pt x="77" y="39"/>
                  <a:pt x="69" y="39"/>
                </a:cubicBezTo>
                <a:cubicBezTo>
                  <a:pt x="61" y="39"/>
                  <a:pt x="65" y="50"/>
                  <a:pt x="58" y="44"/>
                </a:cubicBezTo>
                <a:cubicBezTo>
                  <a:pt x="51" y="37"/>
                  <a:pt x="60" y="39"/>
                  <a:pt x="63" y="38"/>
                </a:cubicBezTo>
                <a:cubicBezTo>
                  <a:pt x="66" y="36"/>
                  <a:pt x="70" y="30"/>
                  <a:pt x="64" y="30"/>
                </a:cubicBezTo>
                <a:cubicBezTo>
                  <a:pt x="58" y="29"/>
                  <a:pt x="59" y="32"/>
                  <a:pt x="55" y="31"/>
                </a:cubicBezTo>
                <a:cubicBezTo>
                  <a:pt x="50" y="29"/>
                  <a:pt x="48" y="36"/>
                  <a:pt x="45" y="35"/>
                </a:cubicBezTo>
                <a:cubicBezTo>
                  <a:pt x="43" y="35"/>
                  <a:pt x="38" y="31"/>
                  <a:pt x="34" y="27"/>
                </a:cubicBezTo>
                <a:cubicBezTo>
                  <a:pt x="28" y="33"/>
                  <a:pt x="22" y="40"/>
                  <a:pt x="18" y="48"/>
                </a:cubicBezTo>
                <a:cubicBezTo>
                  <a:pt x="19" y="60"/>
                  <a:pt x="25" y="65"/>
                  <a:pt x="25" y="65"/>
                </a:cubicBezTo>
                <a:cubicBezTo>
                  <a:pt x="25" y="65"/>
                  <a:pt x="29" y="73"/>
                  <a:pt x="47" y="82"/>
                </a:cubicBezTo>
                <a:cubicBezTo>
                  <a:pt x="47" y="82"/>
                  <a:pt x="51" y="82"/>
                  <a:pt x="47" y="78"/>
                </a:cubicBezTo>
                <a:cubicBezTo>
                  <a:pt x="42" y="74"/>
                  <a:pt x="38" y="68"/>
                  <a:pt x="43" y="66"/>
                </a:cubicBezTo>
                <a:cubicBezTo>
                  <a:pt x="48" y="63"/>
                  <a:pt x="50" y="63"/>
                  <a:pt x="51" y="68"/>
                </a:cubicBezTo>
                <a:cubicBezTo>
                  <a:pt x="52" y="73"/>
                  <a:pt x="56" y="70"/>
                  <a:pt x="57" y="65"/>
                </a:cubicBezTo>
                <a:close/>
                <a:moveTo>
                  <a:pt x="110" y="87"/>
                </a:moveTo>
                <a:cubicBezTo>
                  <a:pt x="108" y="88"/>
                  <a:pt x="108" y="91"/>
                  <a:pt x="110" y="93"/>
                </a:cubicBezTo>
                <a:cubicBezTo>
                  <a:pt x="112" y="95"/>
                  <a:pt x="116" y="97"/>
                  <a:pt x="117" y="93"/>
                </a:cubicBezTo>
                <a:cubicBezTo>
                  <a:pt x="118" y="89"/>
                  <a:pt x="112" y="85"/>
                  <a:pt x="110" y="87"/>
                </a:cubicBezTo>
                <a:close/>
                <a:moveTo>
                  <a:pt x="133" y="67"/>
                </a:moveTo>
                <a:cubicBezTo>
                  <a:pt x="133" y="67"/>
                  <a:pt x="133" y="66"/>
                  <a:pt x="132" y="65"/>
                </a:cubicBezTo>
                <a:cubicBezTo>
                  <a:pt x="132" y="64"/>
                  <a:pt x="132" y="63"/>
                  <a:pt x="132" y="62"/>
                </a:cubicBezTo>
                <a:cubicBezTo>
                  <a:pt x="132" y="61"/>
                  <a:pt x="132" y="60"/>
                  <a:pt x="132" y="60"/>
                </a:cubicBezTo>
                <a:cubicBezTo>
                  <a:pt x="131" y="59"/>
                  <a:pt x="131" y="57"/>
                  <a:pt x="131" y="56"/>
                </a:cubicBezTo>
                <a:cubicBezTo>
                  <a:pt x="130" y="56"/>
                  <a:pt x="130" y="55"/>
                  <a:pt x="130" y="55"/>
                </a:cubicBezTo>
                <a:cubicBezTo>
                  <a:pt x="130" y="53"/>
                  <a:pt x="129" y="51"/>
                  <a:pt x="128" y="50"/>
                </a:cubicBezTo>
                <a:cubicBezTo>
                  <a:pt x="128" y="49"/>
                  <a:pt x="128" y="49"/>
                  <a:pt x="128" y="48"/>
                </a:cubicBezTo>
                <a:cubicBezTo>
                  <a:pt x="127" y="47"/>
                  <a:pt x="127" y="46"/>
                  <a:pt x="126" y="45"/>
                </a:cubicBezTo>
                <a:cubicBezTo>
                  <a:pt x="126" y="44"/>
                  <a:pt x="125" y="44"/>
                  <a:pt x="125" y="43"/>
                </a:cubicBezTo>
                <a:cubicBezTo>
                  <a:pt x="125" y="42"/>
                  <a:pt x="124" y="42"/>
                  <a:pt x="124" y="41"/>
                </a:cubicBezTo>
                <a:cubicBezTo>
                  <a:pt x="123" y="40"/>
                  <a:pt x="123" y="39"/>
                  <a:pt x="122" y="38"/>
                </a:cubicBezTo>
                <a:cubicBezTo>
                  <a:pt x="122" y="38"/>
                  <a:pt x="121" y="38"/>
                  <a:pt x="121" y="37"/>
                </a:cubicBezTo>
                <a:cubicBezTo>
                  <a:pt x="119" y="34"/>
                  <a:pt x="116" y="31"/>
                  <a:pt x="113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2" y="27"/>
                  <a:pt x="111" y="26"/>
                  <a:pt x="110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5" y="22"/>
                  <a:pt x="99" y="19"/>
                  <a:pt x="94" y="17"/>
                </a:cubicBezTo>
                <a:cubicBezTo>
                  <a:pt x="92" y="19"/>
                  <a:pt x="90" y="23"/>
                  <a:pt x="88" y="24"/>
                </a:cubicBezTo>
                <a:cubicBezTo>
                  <a:pt x="85" y="26"/>
                  <a:pt x="86" y="32"/>
                  <a:pt x="91" y="32"/>
                </a:cubicBezTo>
                <a:cubicBezTo>
                  <a:pt x="91" y="32"/>
                  <a:pt x="89" y="33"/>
                  <a:pt x="91" y="39"/>
                </a:cubicBezTo>
                <a:cubicBezTo>
                  <a:pt x="93" y="45"/>
                  <a:pt x="96" y="47"/>
                  <a:pt x="104" y="43"/>
                </a:cubicBezTo>
                <a:cubicBezTo>
                  <a:pt x="107" y="42"/>
                  <a:pt x="110" y="43"/>
                  <a:pt x="110" y="46"/>
                </a:cubicBezTo>
                <a:cubicBezTo>
                  <a:pt x="109" y="54"/>
                  <a:pt x="103" y="54"/>
                  <a:pt x="107" y="66"/>
                </a:cubicBezTo>
                <a:cubicBezTo>
                  <a:pt x="110" y="73"/>
                  <a:pt x="117" y="76"/>
                  <a:pt x="119" y="82"/>
                </a:cubicBezTo>
                <a:cubicBezTo>
                  <a:pt x="121" y="85"/>
                  <a:pt x="126" y="88"/>
                  <a:pt x="130" y="90"/>
                </a:cubicBezTo>
                <a:cubicBezTo>
                  <a:pt x="131" y="89"/>
                  <a:pt x="131" y="87"/>
                  <a:pt x="132" y="86"/>
                </a:cubicBezTo>
                <a:cubicBezTo>
                  <a:pt x="132" y="85"/>
                  <a:pt x="132" y="84"/>
                  <a:pt x="132" y="84"/>
                </a:cubicBezTo>
                <a:cubicBezTo>
                  <a:pt x="132" y="82"/>
                  <a:pt x="132" y="81"/>
                  <a:pt x="132" y="80"/>
                </a:cubicBezTo>
                <a:cubicBezTo>
                  <a:pt x="133" y="79"/>
                  <a:pt x="133" y="79"/>
                  <a:pt x="133" y="78"/>
                </a:cubicBezTo>
                <a:cubicBezTo>
                  <a:pt x="133" y="76"/>
                  <a:pt x="133" y="75"/>
                  <a:pt x="133" y="73"/>
                </a:cubicBezTo>
                <a:cubicBezTo>
                  <a:pt x="133" y="71"/>
                  <a:pt x="133" y="69"/>
                  <a:pt x="133" y="67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2"/>
                  <a:pt x="113" y="0"/>
                  <a:pt x="73" y="0"/>
                </a:cubicBezTo>
                <a:close/>
                <a:moveTo>
                  <a:pt x="73" y="139"/>
                </a:moveTo>
                <a:cubicBezTo>
                  <a:pt x="36" y="139"/>
                  <a:pt x="6" y="110"/>
                  <a:pt x="6" y="73"/>
                </a:cubicBezTo>
                <a:cubicBezTo>
                  <a:pt x="6" y="36"/>
                  <a:pt x="36" y="6"/>
                  <a:pt x="73" y="6"/>
                </a:cubicBezTo>
                <a:cubicBezTo>
                  <a:pt x="110" y="6"/>
                  <a:pt x="140" y="36"/>
                  <a:pt x="140" y="73"/>
                </a:cubicBezTo>
                <a:cubicBezTo>
                  <a:pt x="140" y="110"/>
                  <a:pt x="110" y="139"/>
                  <a:pt x="73" y="13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43"/>
          <p:cNvSpPr/>
          <p:nvPr/>
        </p:nvSpPr>
        <p:spPr>
          <a:xfrm>
            <a:off x="4670738" y="3718887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17" y="33"/>
                </a:moveTo>
                <a:cubicBezTo>
                  <a:pt x="137" y="33"/>
                  <a:pt x="137" y="33"/>
                  <a:pt x="137" y="33"/>
                </a:cubicBezTo>
                <a:cubicBezTo>
                  <a:pt x="139" y="33"/>
                  <a:pt x="140" y="31"/>
                  <a:pt x="140" y="30"/>
                </a:cubicBezTo>
                <a:cubicBezTo>
                  <a:pt x="140" y="28"/>
                  <a:pt x="139" y="26"/>
                  <a:pt x="137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46" y="5"/>
                  <a:pt x="146" y="5"/>
                  <a:pt x="146" y="5"/>
                </a:cubicBezTo>
                <a:cubicBezTo>
                  <a:pt x="146" y="5"/>
                  <a:pt x="147" y="4"/>
                  <a:pt x="147" y="3"/>
                </a:cubicBezTo>
                <a:cubicBezTo>
                  <a:pt x="147" y="1"/>
                  <a:pt x="145" y="0"/>
                  <a:pt x="144" y="0"/>
                </a:cubicBezTo>
                <a:cubicBezTo>
                  <a:pt x="143" y="0"/>
                  <a:pt x="142" y="0"/>
                  <a:pt x="141" y="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8"/>
                  <a:pt x="119" y="6"/>
                  <a:pt x="117" y="6"/>
                </a:cubicBezTo>
                <a:cubicBezTo>
                  <a:pt x="115" y="6"/>
                  <a:pt x="114" y="8"/>
                  <a:pt x="114" y="1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1"/>
                  <a:pt x="115" y="33"/>
                  <a:pt x="117" y="33"/>
                </a:cubicBezTo>
                <a:close/>
                <a:moveTo>
                  <a:pt x="22" y="26"/>
                </a:move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7" y="28"/>
                  <a:pt x="7" y="30"/>
                </a:cubicBezTo>
                <a:cubicBezTo>
                  <a:pt x="7" y="31"/>
                  <a:pt x="9" y="33"/>
                  <a:pt x="1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2" y="33"/>
                  <a:pt x="34" y="31"/>
                  <a:pt x="34" y="3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8"/>
                  <a:pt x="32" y="6"/>
                  <a:pt x="30" y="6"/>
                </a:cubicBezTo>
                <a:cubicBezTo>
                  <a:pt x="29" y="6"/>
                  <a:pt x="27" y="8"/>
                  <a:pt x="27" y="10"/>
                </a:cubicBezTo>
                <a:cubicBezTo>
                  <a:pt x="27" y="21"/>
                  <a:pt x="27" y="21"/>
                  <a:pt x="27" y="21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5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4"/>
                  <a:pt x="1" y="5"/>
                  <a:pt x="1" y="5"/>
                </a:cubicBezTo>
                <a:lnTo>
                  <a:pt x="22" y="26"/>
                </a:lnTo>
                <a:close/>
                <a:moveTo>
                  <a:pt x="74" y="33"/>
                </a:moveTo>
                <a:cubicBezTo>
                  <a:pt x="52" y="33"/>
                  <a:pt x="34" y="51"/>
                  <a:pt x="34" y="73"/>
                </a:cubicBezTo>
                <a:cubicBezTo>
                  <a:pt x="34" y="95"/>
                  <a:pt x="52" y="113"/>
                  <a:pt x="74" y="113"/>
                </a:cubicBezTo>
                <a:cubicBezTo>
                  <a:pt x="96" y="113"/>
                  <a:pt x="114" y="95"/>
                  <a:pt x="114" y="73"/>
                </a:cubicBezTo>
                <a:cubicBezTo>
                  <a:pt x="114" y="51"/>
                  <a:pt x="96" y="33"/>
                  <a:pt x="74" y="33"/>
                </a:cubicBezTo>
                <a:close/>
                <a:moveTo>
                  <a:pt x="58" y="43"/>
                </a:moveTo>
                <a:cubicBezTo>
                  <a:pt x="57" y="45"/>
                  <a:pt x="56" y="47"/>
                  <a:pt x="55" y="49"/>
                </a:cubicBezTo>
                <a:cubicBezTo>
                  <a:pt x="54" y="48"/>
                  <a:pt x="53" y="48"/>
                  <a:pt x="53" y="47"/>
                </a:cubicBezTo>
                <a:cubicBezTo>
                  <a:pt x="54" y="46"/>
                  <a:pt x="56" y="44"/>
                  <a:pt x="58" y="43"/>
                </a:cubicBezTo>
                <a:close/>
                <a:moveTo>
                  <a:pt x="48" y="52"/>
                </a:moveTo>
                <a:cubicBezTo>
                  <a:pt x="49" y="53"/>
                  <a:pt x="51" y="54"/>
                  <a:pt x="53" y="55"/>
                </a:cubicBezTo>
                <a:cubicBezTo>
                  <a:pt x="52" y="59"/>
                  <a:pt x="51" y="64"/>
                  <a:pt x="50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3"/>
                  <a:pt x="44" y="57"/>
                  <a:pt x="48" y="52"/>
                </a:cubicBezTo>
                <a:close/>
                <a:moveTo>
                  <a:pt x="41" y="76"/>
                </a:moveTo>
                <a:cubicBezTo>
                  <a:pt x="50" y="76"/>
                  <a:pt x="50" y="76"/>
                  <a:pt x="50" y="76"/>
                </a:cubicBezTo>
                <a:cubicBezTo>
                  <a:pt x="51" y="81"/>
                  <a:pt x="52" y="86"/>
                  <a:pt x="53" y="91"/>
                </a:cubicBezTo>
                <a:cubicBezTo>
                  <a:pt x="51" y="92"/>
                  <a:pt x="49" y="93"/>
                  <a:pt x="48" y="94"/>
                </a:cubicBezTo>
                <a:cubicBezTo>
                  <a:pt x="44" y="89"/>
                  <a:pt x="41" y="83"/>
                  <a:pt x="41" y="76"/>
                </a:cubicBezTo>
                <a:close/>
                <a:moveTo>
                  <a:pt x="53" y="99"/>
                </a:moveTo>
                <a:cubicBezTo>
                  <a:pt x="53" y="98"/>
                  <a:pt x="54" y="97"/>
                  <a:pt x="55" y="97"/>
                </a:cubicBezTo>
                <a:cubicBezTo>
                  <a:pt x="56" y="99"/>
                  <a:pt x="57" y="101"/>
                  <a:pt x="58" y="102"/>
                </a:cubicBezTo>
                <a:cubicBezTo>
                  <a:pt x="56" y="101"/>
                  <a:pt x="54" y="100"/>
                  <a:pt x="53" y="99"/>
                </a:cubicBezTo>
                <a:close/>
                <a:moveTo>
                  <a:pt x="70" y="105"/>
                </a:moveTo>
                <a:cubicBezTo>
                  <a:pt x="67" y="104"/>
                  <a:pt x="63" y="100"/>
                  <a:pt x="61" y="95"/>
                </a:cubicBezTo>
                <a:cubicBezTo>
                  <a:pt x="64" y="94"/>
                  <a:pt x="67" y="93"/>
                  <a:pt x="70" y="93"/>
                </a:cubicBezTo>
                <a:lnTo>
                  <a:pt x="70" y="105"/>
                </a:lnTo>
                <a:close/>
                <a:moveTo>
                  <a:pt x="70" y="86"/>
                </a:moveTo>
                <a:cubicBezTo>
                  <a:pt x="66" y="86"/>
                  <a:pt x="62" y="87"/>
                  <a:pt x="59" y="88"/>
                </a:cubicBezTo>
                <a:cubicBezTo>
                  <a:pt x="58" y="85"/>
                  <a:pt x="57" y="81"/>
                  <a:pt x="57" y="76"/>
                </a:cubicBezTo>
                <a:cubicBezTo>
                  <a:pt x="70" y="76"/>
                  <a:pt x="70" y="76"/>
                  <a:pt x="70" y="76"/>
                </a:cubicBezTo>
                <a:lnTo>
                  <a:pt x="70" y="86"/>
                </a:lnTo>
                <a:close/>
                <a:moveTo>
                  <a:pt x="70" y="69"/>
                </a:moveTo>
                <a:cubicBezTo>
                  <a:pt x="57" y="69"/>
                  <a:pt x="57" y="69"/>
                  <a:pt x="57" y="69"/>
                </a:cubicBezTo>
                <a:cubicBezTo>
                  <a:pt x="57" y="65"/>
                  <a:pt x="58" y="61"/>
                  <a:pt x="59" y="57"/>
                </a:cubicBezTo>
                <a:cubicBezTo>
                  <a:pt x="62" y="58"/>
                  <a:pt x="66" y="59"/>
                  <a:pt x="70" y="59"/>
                </a:cubicBezTo>
                <a:lnTo>
                  <a:pt x="70" y="69"/>
                </a:lnTo>
                <a:close/>
                <a:moveTo>
                  <a:pt x="70" y="53"/>
                </a:moveTo>
                <a:cubicBezTo>
                  <a:pt x="67" y="52"/>
                  <a:pt x="64" y="52"/>
                  <a:pt x="61" y="51"/>
                </a:cubicBezTo>
                <a:cubicBezTo>
                  <a:pt x="63" y="46"/>
                  <a:pt x="67" y="42"/>
                  <a:pt x="70" y="40"/>
                </a:cubicBezTo>
                <a:lnTo>
                  <a:pt x="70" y="53"/>
                </a:lnTo>
                <a:close/>
                <a:moveTo>
                  <a:pt x="107" y="69"/>
                </a:moveTo>
                <a:cubicBezTo>
                  <a:pt x="97" y="69"/>
                  <a:pt x="97" y="69"/>
                  <a:pt x="97" y="69"/>
                </a:cubicBezTo>
                <a:cubicBezTo>
                  <a:pt x="97" y="64"/>
                  <a:pt x="96" y="59"/>
                  <a:pt x="94" y="55"/>
                </a:cubicBezTo>
                <a:cubicBezTo>
                  <a:pt x="96" y="54"/>
                  <a:pt x="98" y="53"/>
                  <a:pt x="99" y="52"/>
                </a:cubicBezTo>
                <a:cubicBezTo>
                  <a:pt x="103" y="57"/>
                  <a:pt x="106" y="63"/>
                  <a:pt x="107" y="69"/>
                </a:cubicBezTo>
                <a:close/>
                <a:moveTo>
                  <a:pt x="95" y="47"/>
                </a:moveTo>
                <a:cubicBezTo>
                  <a:pt x="94" y="48"/>
                  <a:pt x="93" y="48"/>
                  <a:pt x="92" y="49"/>
                </a:cubicBezTo>
                <a:cubicBezTo>
                  <a:pt x="91" y="47"/>
                  <a:pt x="90" y="45"/>
                  <a:pt x="89" y="43"/>
                </a:cubicBezTo>
                <a:cubicBezTo>
                  <a:pt x="91" y="44"/>
                  <a:pt x="93" y="46"/>
                  <a:pt x="95" y="47"/>
                </a:cubicBezTo>
                <a:close/>
                <a:moveTo>
                  <a:pt x="77" y="40"/>
                </a:moveTo>
                <a:cubicBezTo>
                  <a:pt x="81" y="42"/>
                  <a:pt x="84" y="46"/>
                  <a:pt x="86" y="51"/>
                </a:cubicBezTo>
                <a:cubicBezTo>
                  <a:pt x="83" y="52"/>
                  <a:pt x="80" y="52"/>
                  <a:pt x="77" y="53"/>
                </a:cubicBezTo>
                <a:lnTo>
                  <a:pt x="77" y="40"/>
                </a:lnTo>
                <a:close/>
                <a:moveTo>
                  <a:pt x="77" y="59"/>
                </a:moveTo>
                <a:cubicBezTo>
                  <a:pt x="81" y="59"/>
                  <a:pt x="85" y="58"/>
                  <a:pt x="88" y="57"/>
                </a:cubicBezTo>
                <a:cubicBezTo>
                  <a:pt x="89" y="61"/>
                  <a:pt x="90" y="65"/>
                  <a:pt x="90" y="69"/>
                </a:cubicBezTo>
                <a:cubicBezTo>
                  <a:pt x="77" y="69"/>
                  <a:pt x="77" y="69"/>
                  <a:pt x="77" y="69"/>
                </a:cubicBezTo>
                <a:lnTo>
                  <a:pt x="77" y="59"/>
                </a:lnTo>
                <a:close/>
                <a:moveTo>
                  <a:pt x="77" y="105"/>
                </a:moveTo>
                <a:cubicBezTo>
                  <a:pt x="77" y="93"/>
                  <a:pt x="77" y="93"/>
                  <a:pt x="77" y="93"/>
                </a:cubicBezTo>
                <a:cubicBezTo>
                  <a:pt x="80" y="93"/>
                  <a:pt x="83" y="94"/>
                  <a:pt x="86" y="95"/>
                </a:cubicBezTo>
                <a:cubicBezTo>
                  <a:pt x="84" y="100"/>
                  <a:pt x="81" y="104"/>
                  <a:pt x="77" y="105"/>
                </a:cubicBezTo>
                <a:close/>
                <a:moveTo>
                  <a:pt x="77" y="86"/>
                </a:moveTo>
                <a:cubicBezTo>
                  <a:pt x="77" y="76"/>
                  <a:pt x="77" y="76"/>
                  <a:pt x="77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81"/>
                  <a:pt x="89" y="85"/>
                  <a:pt x="88" y="88"/>
                </a:cubicBezTo>
                <a:cubicBezTo>
                  <a:pt x="85" y="87"/>
                  <a:pt x="81" y="86"/>
                  <a:pt x="77" y="86"/>
                </a:cubicBezTo>
                <a:close/>
                <a:moveTo>
                  <a:pt x="89" y="102"/>
                </a:moveTo>
                <a:cubicBezTo>
                  <a:pt x="90" y="101"/>
                  <a:pt x="91" y="99"/>
                  <a:pt x="92" y="97"/>
                </a:cubicBezTo>
                <a:cubicBezTo>
                  <a:pt x="93" y="97"/>
                  <a:pt x="94" y="98"/>
                  <a:pt x="95" y="99"/>
                </a:cubicBezTo>
                <a:cubicBezTo>
                  <a:pt x="93" y="100"/>
                  <a:pt x="91" y="101"/>
                  <a:pt x="89" y="102"/>
                </a:cubicBezTo>
                <a:close/>
                <a:moveTo>
                  <a:pt x="99" y="94"/>
                </a:moveTo>
                <a:cubicBezTo>
                  <a:pt x="98" y="93"/>
                  <a:pt x="96" y="92"/>
                  <a:pt x="94" y="91"/>
                </a:cubicBezTo>
                <a:cubicBezTo>
                  <a:pt x="96" y="86"/>
                  <a:pt x="97" y="81"/>
                  <a:pt x="97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6" y="83"/>
                  <a:pt x="103" y="89"/>
                  <a:pt x="99" y="94"/>
                </a:cubicBezTo>
                <a:close/>
                <a:moveTo>
                  <a:pt x="125" y="119"/>
                </a:moveTo>
                <a:cubicBezTo>
                  <a:pt x="137" y="119"/>
                  <a:pt x="137" y="119"/>
                  <a:pt x="137" y="119"/>
                </a:cubicBezTo>
                <a:cubicBezTo>
                  <a:pt x="139" y="119"/>
                  <a:pt x="140" y="118"/>
                  <a:pt x="140" y="116"/>
                </a:cubicBezTo>
                <a:cubicBezTo>
                  <a:pt x="140" y="114"/>
                  <a:pt x="139" y="113"/>
                  <a:pt x="137" y="113"/>
                </a:cubicBezTo>
                <a:cubicBezTo>
                  <a:pt x="117" y="113"/>
                  <a:pt x="117" y="113"/>
                  <a:pt x="117" y="113"/>
                </a:cubicBezTo>
                <a:cubicBezTo>
                  <a:pt x="115" y="113"/>
                  <a:pt x="114" y="114"/>
                  <a:pt x="114" y="116"/>
                </a:cubicBezTo>
                <a:cubicBezTo>
                  <a:pt x="114" y="136"/>
                  <a:pt x="114" y="136"/>
                  <a:pt x="114" y="136"/>
                </a:cubicBezTo>
                <a:cubicBezTo>
                  <a:pt x="114" y="138"/>
                  <a:pt x="115" y="139"/>
                  <a:pt x="117" y="139"/>
                </a:cubicBezTo>
                <a:cubicBezTo>
                  <a:pt x="119" y="139"/>
                  <a:pt x="120" y="138"/>
                  <a:pt x="120" y="136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41" y="145"/>
                  <a:pt x="141" y="145"/>
                  <a:pt x="141" y="145"/>
                </a:cubicBezTo>
                <a:cubicBezTo>
                  <a:pt x="142" y="146"/>
                  <a:pt x="143" y="146"/>
                  <a:pt x="144" y="146"/>
                </a:cubicBezTo>
                <a:cubicBezTo>
                  <a:pt x="145" y="146"/>
                  <a:pt x="147" y="145"/>
                  <a:pt x="147" y="143"/>
                </a:cubicBezTo>
                <a:cubicBezTo>
                  <a:pt x="147" y="142"/>
                  <a:pt x="146" y="141"/>
                  <a:pt x="146" y="140"/>
                </a:cubicBezTo>
                <a:lnTo>
                  <a:pt x="125" y="119"/>
                </a:lnTo>
                <a:close/>
                <a:moveTo>
                  <a:pt x="30" y="113"/>
                </a:moveTo>
                <a:cubicBezTo>
                  <a:pt x="10" y="113"/>
                  <a:pt x="10" y="113"/>
                  <a:pt x="10" y="113"/>
                </a:cubicBezTo>
                <a:cubicBezTo>
                  <a:pt x="9" y="113"/>
                  <a:pt x="7" y="114"/>
                  <a:pt x="7" y="116"/>
                </a:cubicBezTo>
                <a:cubicBezTo>
                  <a:pt x="7" y="118"/>
                  <a:pt x="9" y="119"/>
                  <a:pt x="10" y="119"/>
                </a:cubicBezTo>
                <a:cubicBezTo>
                  <a:pt x="22" y="119"/>
                  <a:pt x="22" y="119"/>
                  <a:pt x="22" y="119"/>
                </a:cubicBezTo>
                <a:cubicBezTo>
                  <a:pt x="1" y="140"/>
                  <a:pt x="1" y="140"/>
                  <a:pt x="1" y="140"/>
                </a:cubicBezTo>
                <a:cubicBezTo>
                  <a:pt x="1" y="141"/>
                  <a:pt x="0" y="142"/>
                  <a:pt x="0" y="143"/>
                </a:cubicBezTo>
                <a:cubicBezTo>
                  <a:pt x="0" y="145"/>
                  <a:pt x="2" y="146"/>
                  <a:pt x="4" y="146"/>
                </a:cubicBezTo>
                <a:cubicBezTo>
                  <a:pt x="5" y="146"/>
                  <a:pt x="5" y="146"/>
                  <a:pt x="6" y="145"/>
                </a:cubicBezTo>
                <a:cubicBezTo>
                  <a:pt x="27" y="124"/>
                  <a:pt x="27" y="124"/>
                  <a:pt x="27" y="124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8"/>
                  <a:pt x="29" y="139"/>
                  <a:pt x="30" y="139"/>
                </a:cubicBezTo>
                <a:cubicBezTo>
                  <a:pt x="32" y="139"/>
                  <a:pt x="34" y="138"/>
                  <a:pt x="34" y="13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4" y="114"/>
                  <a:pt x="32" y="113"/>
                  <a:pt x="30" y="1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43"/>
          <p:cNvSpPr/>
          <p:nvPr/>
        </p:nvSpPr>
        <p:spPr>
          <a:xfrm>
            <a:off x="5744170" y="3711098"/>
            <a:ext cx="303053" cy="419177"/>
          </a:xfrm>
          <a:custGeom>
            <a:avLst/>
            <a:gdLst/>
            <a:ahLst/>
            <a:cxnLst/>
            <a:rect l="l" t="t" r="r" b="b"/>
            <a:pathLst>
              <a:path w="106" h="146" extrusionOk="0">
                <a:moveTo>
                  <a:pt x="71" y="22"/>
                </a:moveTo>
                <a:cubicBezTo>
                  <a:pt x="71" y="22"/>
                  <a:pt x="70" y="23"/>
                  <a:pt x="71" y="26"/>
                </a:cubicBezTo>
                <a:cubicBezTo>
                  <a:pt x="72" y="30"/>
                  <a:pt x="74" y="31"/>
                  <a:pt x="79" y="29"/>
                </a:cubicBezTo>
                <a:cubicBezTo>
                  <a:pt x="81" y="28"/>
                  <a:pt x="83" y="28"/>
                  <a:pt x="82" y="31"/>
                </a:cubicBezTo>
                <a:cubicBezTo>
                  <a:pt x="82" y="35"/>
                  <a:pt x="78" y="35"/>
                  <a:pt x="81" y="42"/>
                </a:cubicBezTo>
                <a:cubicBezTo>
                  <a:pt x="83" y="47"/>
                  <a:pt x="87" y="49"/>
                  <a:pt x="88" y="52"/>
                </a:cubicBezTo>
                <a:cubicBezTo>
                  <a:pt x="89" y="53"/>
                  <a:pt x="90" y="54"/>
                  <a:pt x="92" y="55"/>
                </a:cubicBezTo>
                <a:cubicBezTo>
                  <a:pt x="93" y="52"/>
                  <a:pt x="93" y="49"/>
                  <a:pt x="93" y="46"/>
                </a:cubicBezTo>
                <a:cubicBezTo>
                  <a:pt x="93" y="32"/>
                  <a:pt x="84" y="20"/>
                  <a:pt x="71" y="15"/>
                </a:cubicBezTo>
                <a:cubicBezTo>
                  <a:pt x="71" y="16"/>
                  <a:pt x="70" y="17"/>
                  <a:pt x="69" y="17"/>
                </a:cubicBezTo>
                <a:cubicBezTo>
                  <a:pt x="67" y="18"/>
                  <a:pt x="68" y="22"/>
                  <a:pt x="71" y="22"/>
                </a:cubicBezTo>
                <a:close/>
                <a:moveTo>
                  <a:pt x="82" y="55"/>
                </a:moveTo>
                <a:cubicBezTo>
                  <a:pt x="81" y="56"/>
                  <a:pt x="81" y="58"/>
                  <a:pt x="82" y="59"/>
                </a:cubicBezTo>
                <a:cubicBezTo>
                  <a:pt x="83" y="60"/>
                  <a:pt x="86" y="61"/>
                  <a:pt x="87" y="59"/>
                </a:cubicBezTo>
                <a:cubicBezTo>
                  <a:pt x="87" y="56"/>
                  <a:pt x="84" y="54"/>
                  <a:pt x="82" y="55"/>
                </a:cubicBezTo>
                <a:close/>
                <a:moveTo>
                  <a:pt x="56" y="50"/>
                </a:moveTo>
                <a:cubicBezTo>
                  <a:pt x="50" y="50"/>
                  <a:pt x="47" y="51"/>
                  <a:pt x="48" y="59"/>
                </a:cubicBezTo>
                <a:cubicBezTo>
                  <a:pt x="50" y="66"/>
                  <a:pt x="54" y="63"/>
                  <a:pt x="53" y="68"/>
                </a:cubicBezTo>
                <a:cubicBezTo>
                  <a:pt x="53" y="74"/>
                  <a:pt x="54" y="75"/>
                  <a:pt x="55" y="77"/>
                </a:cubicBezTo>
                <a:cubicBezTo>
                  <a:pt x="56" y="78"/>
                  <a:pt x="57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9" y="79"/>
                  <a:pt x="59" y="78"/>
                  <a:pt x="60" y="77"/>
                </a:cubicBezTo>
                <a:cubicBezTo>
                  <a:pt x="61" y="71"/>
                  <a:pt x="63" y="68"/>
                  <a:pt x="65" y="65"/>
                </a:cubicBezTo>
                <a:cubicBezTo>
                  <a:pt x="67" y="62"/>
                  <a:pt x="69" y="59"/>
                  <a:pt x="65" y="55"/>
                </a:cubicBezTo>
                <a:cubicBezTo>
                  <a:pt x="61" y="52"/>
                  <a:pt x="61" y="50"/>
                  <a:pt x="56" y="50"/>
                </a:cubicBezTo>
                <a:close/>
                <a:moveTo>
                  <a:pt x="60" y="93"/>
                </a:moveTo>
                <a:cubicBezTo>
                  <a:pt x="86" y="93"/>
                  <a:pt x="106" y="72"/>
                  <a:pt x="106" y="46"/>
                </a:cubicBezTo>
                <a:cubicBezTo>
                  <a:pt x="106" y="20"/>
                  <a:pt x="86" y="0"/>
                  <a:pt x="60" y="0"/>
                </a:cubicBezTo>
                <a:cubicBezTo>
                  <a:pt x="34" y="0"/>
                  <a:pt x="13" y="20"/>
                  <a:pt x="13" y="46"/>
                </a:cubicBezTo>
                <a:cubicBezTo>
                  <a:pt x="13" y="72"/>
                  <a:pt x="34" y="93"/>
                  <a:pt x="60" y="93"/>
                </a:cubicBezTo>
                <a:close/>
                <a:moveTo>
                  <a:pt x="60" y="6"/>
                </a:moveTo>
                <a:cubicBezTo>
                  <a:pt x="82" y="6"/>
                  <a:pt x="100" y="24"/>
                  <a:pt x="100" y="46"/>
                </a:cubicBezTo>
                <a:cubicBezTo>
                  <a:pt x="100" y="68"/>
                  <a:pt x="82" y="86"/>
                  <a:pt x="60" y="86"/>
                </a:cubicBezTo>
                <a:cubicBezTo>
                  <a:pt x="38" y="86"/>
                  <a:pt x="20" y="68"/>
                  <a:pt x="20" y="46"/>
                </a:cubicBezTo>
                <a:cubicBezTo>
                  <a:pt x="20" y="24"/>
                  <a:pt x="38" y="6"/>
                  <a:pt x="60" y="6"/>
                </a:cubicBezTo>
                <a:close/>
                <a:moveTo>
                  <a:pt x="101" y="81"/>
                </a:moveTo>
                <a:cubicBezTo>
                  <a:pt x="101" y="81"/>
                  <a:pt x="100" y="81"/>
                  <a:pt x="99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89" y="93"/>
                  <a:pt x="75" y="99"/>
                  <a:pt x="60" y="99"/>
                </a:cubicBezTo>
                <a:cubicBezTo>
                  <a:pt x="30" y="99"/>
                  <a:pt x="7" y="76"/>
                  <a:pt x="7" y="46"/>
                </a:cubicBezTo>
                <a:cubicBezTo>
                  <a:pt x="7" y="31"/>
                  <a:pt x="13" y="1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5" y="6"/>
                  <a:pt x="25" y="5"/>
                </a:cubicBezTo>
                <a:cubicBezTo>
                  <a:pt x="25" y="3"/>
                  <a:pt x="23" y="1"/>
                  <a:pt x="22" y="1"/>
                </a:cubicBezTo>
                <a:cubicBezTo>
                  <a:pt x="21" y="1"/>
                  <a:pt x="20" y="2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7" y="13"/>
                  <a:pt x="0" y="29"/>
                  <a:pt x="0" y="46"/>
                </a:cubicBezTo>
                <a:cubicBezTo>
                  <a:pt x="0" y="78"/>
                  <a:pt x="25" y="104"/>
                  <a:pt x="57" y="106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35" y="139"/>
                  <a:pt x="33" y="141"/>
                  <a:pt x="33" y="143"/>
                </a:cubicBezTo>
                <a:cubicBezTo>
                  <a:pt x="33" y="145"/>
                  <a:pt x="35" y="146"/>
                  <a:pt x="37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5" y="146"/>
                  <a:pt x="86" y="145"/>
                  <a:pt x="86" y="143"/>
                </a:cubicBezTo>
                <a:cubicBezTo>
                  <a:pt x="86" y="141"/>
                  <a:pt x="85" y="139"/>
                  <a:pt x="83" y="139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79" y="105"/>
                  <a:pt x="93" y="98"/>
                  <a:pt x="104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6"/>
                  <a:pt x="105" y="85"/>
                  <a:pt x="105" y="84"/>
                </a:cubicBezTo>
                <a:cubicBezTo>
                  <a:pt x="105" y="83"/>
                  <a:pt x="103" y="81"/>
                  <a:pt x="101" y="81"/>
                </a:cubicBezTo>
                <a:close/>
                <a:moveTo>
                  <a:pt x="31" y="42"/>
                </a:moveTo>
                <a:cubicBezTo>
                  <a:pt x="31" y="42"/>
                  <a:pt x="33" y="46"/>
                  <a:pt x="44" y="52"/>
                </a:cubicBezTo>
                <a:cubicBezTo>
                  <a:pt x="44" y="52"/>
                  <a:pt x="46" y="52"/>
                  <a:pt x="44" y="49"/>
                </a:cubicBezTo>
                <a:cubicBezTo>
                  <a:pt x="41" y="47"/>
                  <a:pt x="39" y="44"/>
                  <a:pt x="42" y="42"/>
                </a:cubicBezTo>
                <a:cubicBezTo>
                  <a:pt x="45" y="41"/>
                  <a:pt x="46" y="41"/>
                  <a:pt x="47" y="44"/>
                </a:cubicBezTo>
                <a:cubicBezTo>
                  <a:pt x="47" y="47"/>
                  <a:pt x="50" y="45"/>
                  <a:pt x="50" y="42"/>
                </a:cubicBezTo>
                <a:cubicBezTo>
                  <a:pt x="50" y="39"/>
                  <a:pt x="55" y="36"/>
                  <a:pt x="58" y="35"/>
                </a:cubicBezTo>
                <a:cubicBezTo>
                  <a:pt x="61" y="34"/>
                  <a:pt x="64" y="33"/>
                  <a:pt x="64" y="31"/>
                </a:cubicBezTo>
                <a:cubicBezTo>
                  <a:pt x="63" y="28"/>
                  <a:pt x="63" y="27"/>
                  <a:pt x="58" y="27"/>
                </a:cubicBezTo>
                <a:cubicBezTo>
                  <a:pt x="53" y="27"/>
                  <a:pt x="55" y="33"/>
                  <a:pt x="51" y="29"/>
                </a:cubicBezTo>
                <a:cubicBezTo>
                  <a:pt x="47" y="25"/>
                  <a:pt x="52" y="26"/>
                  <a:pt x="54" y="25"/>
                </a:cubicBezTo>
                <a:cubicBezTo>
                  <a:pt x="56" y="25"/>
                  <a:pt x="58" y="21"/>
                  <a:pt x="54" y="21"/>
                </a:cubicBezTo>
                <a:cubicBezTo>
                  <a:pt x="51" y="20"/>
                  <a:pt x="51" y="22"/>
                  <a:pt x="49" y="21"/>
                </a:cubicBezTo>
                <a:cubicBezTo>
                  <a:pt x="46" y="20"/>
                  <a:pt x="45" y="25"/>
                  <a:pt x="43" y="24"/>
                </a:cubicBezTo>
                <a:cubicBezTo>
                  <a:pt x="42" y="24"/>
                  <a:pt x="40" y="22"/>
                  <a:pt x="38" y="21"/>
                </a:cubicBezTo>
                <a:cubicBezTo>
                  <a:pt x="33" y="25"/>
                  <a:pt x="30" y="31"/>
                  <a:pt x="28" y="37"/>
                </a:cubicBezTo>
                <a:cubicBezTo>
                  <a:pt x="29" y="40"/>
                  <a:pt x="31" y="42"/>
                  <a:pt x="31" y="4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43"/>
          <p:cNvSpPr/>
          <p:nvPr/>
        </p:nvSpPr>
        <p:spPr>
          <a:xfrm>
            <a:off x="6795652" y="3718887"/>
            <a:ext cx="344830" cy="419885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119" y="94"/>
                </a:moveTo>
                <a:cubicBezTo>
                  <a:pt x="99" y="74"/>
                  <a:pt x="99" y="74"/>
                  <a:pt x="99" y="74"/>
                </a:cubicBezTo>
                <a:cubicBezTo>
                  <a:pt x="98" y="73"/>
                  <a:pt x="97" y="73"/>
                  <a:pt x="96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70" y="59"/>
                  <a:pt x="70" y="59"/>
                  <a:pt x="70" y="59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5" y="59"/>
                  <a:pt x="106" y="58"/>
                  <a:pt x="106" y="5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4"/>
                  <a:pt x="105" y="13"/>
                  <a:pt x="103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3"/>
                  <a:pt x="50" y="13"/>
                  <a:pt x="5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2" y="13"/>
                  <a:pt x="21" y="13"/>
                  <a:pt x="21" y="1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0" y="37"/>
                  <a:pt x="0" y="38"/>
                  <a:pt x="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9"/>
                  <a:pt x="22" y="59"/>
                  <a:pt x="23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73"/>
                  <a:pt x="50" y="73"/>
                  <a:pt x="50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5" y="73"/>
                  <a:pt x="13" y="74"/>
                  <a:pt x="13" y="7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18"/>
                  <a:pt x="15" y="119"/>
                  <a:pt x="17" y="119"/>
                </a:cubicBezTo>
                <a:cubicBezTo>
                  <a:pt x="50" y="119"/>
                  <a:pt x="50" y="119"/>
                  <a:pt x="50" y="119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50" y="143"/>
                  <a:pt x="53" y="146"/>
                  <a:pt x="56" y="146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7" y="146"/>
                  <a:pt x="70" y="143"/>
                  <a:pt x="70" y="13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7" y="119"/>
                  <a:pt x="98" y="119"/>
                  <a:pt x="99" y="118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20" y="97"/>
                  <a:pt x="120" y="96"/>
                </a:cubicBezTo>
                <a:cubicBezTo>
                  <a:pt x="120" y="95"/>
                  <a:pt x="119" y="94"/>
                  <a:pt x="119" y="94"/>
                </a:cubicBezTo>
                <a:close/>
                <a:moveTo>
                  <a:pt x="56" y="6"/>
                </a:moveTo>
                <a:cubicBezTo>
                  <a:pt x="63" y="6"/>
                  <a:pt x="63" y="6"/>
                  <a:pt x="63" y="6"/>
                </a:cubicBezTo>
                <a:cubicBezTo>
                  <a:pt x="63" y="13"/>
                  <a:pt x="63" y="13"/>
                  <a:pt x="63" y="13"/>
                </a:cubicBezTo>
                <a:cubicBezTo>
                  <a:pt x="56" y="13"/>
                  <a:pt x="56" y="13"/>
                  <a:pt x="56" y="13"/>
                </a:cubicBezTo>
                <a:lnTo>
                  <a:pt x="56" y="6"/>
                </a:lnTo>
                <a:close/>
                <a:moveTo>
                  <a:pt x="25" y="53"/>
                </a:moveTo>
                <a:cubicBezTo>
                  <a:pt x="8" y="36"/>
                  <a:pt x="8" y="36"/>
                  <a:pt x="8" y="36"/>
                </a:cubicBezTo>
                <a:cubicBezTo>
                  <a:pt x="25" y="20"/>
                  <a:pt x="25" y="20"/>
                  <a:pt x="25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53"/>
                  <a:pt x="100" y="53"/>
                  <a:pt x="100" y="53"/>
                </a:cubicBezTo>
                <a:lnTo>
                  <a:pt x="25" y="53"/>
                </a:lnTo>
                <a:close/>
                <a:moveTo>
                  <a:pt x="63" y="59"/>
                </a:moveTo>
                <a:cubicBezTo>
                  <a:pt x="63" y="73"/>
                  <a:pt x="63" y="73"/>
                  <a:pt x="63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59"/>
                  <a:pt x="56" y="59"/>
                  <a:pt x="56" y="59"/>
                </a:cubicBezTo>
                <a:lnTo>
                  <a:pt x="63" y="59"/>
                </a:lnTo>
                <a:close/>
                <a:moveTo>
                  <a:pt x="63" y="139"/>
                </a:moveTo>
                <a:cubicBezTo>
                  <a:pt x="56" y="139"/>
                  <a:pt x="56" y="139"/>
                  <a:pt x="56" y="139"/>
                </a:cubicBezTo>
                <a:cubicBezTo>
                  <a:pt x="56" y="119"/>
                  <a:pt x="56" y="119"/>
                  <a:pt x="56" y="119"/>
                </a:cubicBezTo>
                <a:cubicBezTo>
                  <a:pt x="63" y="119"/>
                  <a:pt x="63" y="119"/>
                  <a:pt x="63" y="119"/>
                </a:cubicBezTo>
                <a:lnTo>
                  <a:pt x="63" y="139"/>
                </a:lnTo>
                <a:close/>
                <a:moveTo>
                  <a:pt x="95" y="113"/>
                </a:moveTo>
                <a:cubicBezTo>
                  <a:pt x="20" y="113"/>
                  <a:pt x="20" y="113"/>
                  <a:pt x="20" y="113"/>
                </a:cubicBezTo>
                <a:cubicBezTo>
                  <a:pt x="20" y="79"/>
                  <a:pt x="20" y="79"/>
                  <a:pt x="20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112" y="96"/>
                  <a:pt x="112" y="96"/>
                  <a:pt x="112" y="96"/>
                </a:cubicBezTo>
                <a:lnTo>
                  <a:pt x="95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43"/>
          <p:cNvSpPr/>
          <p:nvPr/>
        </p:nvSpPr>
        <p:spPr>
          <a:xfrm>
            <a:off x="7841469" y="3727384"/>
            <a:ext cx="344121" cy="419177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54" y="49"/>
                </a:moveTo>
                <a:cubicBezTo>
                  <a:pt x="54" y="51"/>
                  <a:pt x="55" y="53"/>
                  <a:pt x="57" y="53"/>
                </a:cubicBezTo>
                <a:cubicBezTo>
                  <a:pt x="97" y="53"/>
                  <a:pt x="97" y="53"/>
                  <a:pt x="97" y="53"/>
                </a:cubicBezTo>
                <a:cubicBezTo>
                  <a:pt x="99" y="53"/>
                  <a:pt x="100" y="51"/>
                  <a:pt x="100" y="49"/>
                </a:cubicBezTo>
                <a:cubicBezTo>
                  <a:pt x="100" y="48"/>
                  <a:pt x="99" y="46"/>
                  <a:pt x="9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5" y="46"/>
                  <a:pt x="54" y="48"/>
                  <a:pt x="54" y="49"/>
                </a:cubicBezTo>
                <a:close/>
                <a:moveTo>
                  <a:pt x="97" y="59"/>
                </a:moveTo>
                <a:cubicBezTo>
                  <a:pt x="77" y="59"/>
                  <a:pt x="77" y="59"/>
                  <a:pt x="77" y="59"/>
                </a:cubicBezTo>
                <a:cubicBezTo>
                  <a:pt x="75" y="59"/>
                  <a:pt x="74" y="61"/>
                  <a:pt x="74" y="63"/>
                </a:cubicBezTo>
                <a:cubicBezTo>
                  <a:pt x="74" y="65"/>
                  <a:pt x="75" y="66"/>
                  <a:pt x="77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9" y="66"/>
                  <a:pt x="100" y="65"/>
                  <a:pt x="100" y="63"/>
                </a:cubicBezTo>
                <a:cubicBezTo>
                  <a:pt x="100" y="61"/>
                  <a:pt x="99" y="59"/>
                  <a:pt x="97" y="59"/>
                </a:cubicBezTo>
                <a:close/>
                <a:moveTo>
                  <a:pt x="24" y="79"/>
                </a:moveTo>
                <a:cubicBezTo>
                  <a:pt x="90" y="79"/>
                  <a:pt x="90" y="79"/>
                  <a:pt x="90" y="79"/>
                </a:cubicBezTo>
                <a:cubicBezTo>
                  <a:pt x="92" y="79"/>
                  <a:pt x="94" y="78"/>
                  <a:pt x="94" y="76"/>
                </a:cubicBezTo>
                <a:cubicBezTo>
                  <a:pt x="94" y="74"/>
                  <a:pt x="92" y="73"/>
                  <a:pt x="90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2" y="73"/>
                  <a:pt x="20" y="74"/>
                  <a:pt x="20" y="76"/>
                </a:cubicBezTo>
                <a:cubicBezTo>
                  <a:pt x="20" y="78"/>
                  <a:pt x="22" y="79"/>
                  <a:pt x="24" y="79"/>
                </a:cubicBezTo>
                <a:close/>
                <a:moveTo>
                  <a:pt x="114" y="13"/>
                </a:move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3"/>
                  <a:pt x="50" y="13"/>
                  <a:pt x="50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3" y="13"/>
                  <a:pt x="0" y="16"/>
                  <a:pt x="0" y="20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50" y="99"/>
                  <a:pt x="50" y="99"/>
                  <a:pt x="50" y="99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50" y="143"/>
                  <a:pt x="53" y="146"/>
                  <a:pt x="57" y="146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7" y="146"/>
                  <a:pt x="70" y="143"/>
                  <a:pt x="70" y="139"/>
                </a:cubicBezTo>
                <a:cubicBezTo>
                  <a:pt x="70" y="99"/>
                  <a:pt x="70" y="99"/>
                  <a:pt x="70" y="99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7" y="99"/>
                  <a:pt x="120" y="96"/>
                  <a:pt x="120" y="93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0" y="16"/>
                  <a:pt x="117" y="13"/>
                  <a:pt x="114" y="13"/>
                </a:cubicBezTo>
                <a:close/>
                <a:moveTo>
                  <a:pt x="57" y="6"/>
                </a:moveTo>
                <a:cubicBezTo>
                  <a:pt x="64" y="6"/>
                  <a:pt x="64" y="6"/>
                  <a:pt x="64" y="6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lnTo>
                  <a:pt x="57" y="6"/>
                </a:lnTo>
                <a:close/>
                <a:moveTo>
                  <a:pt x="64" y="139"/>
                </a:moveTo>
                <a:cubicBezTo>
                  <a:pt x="57" y="139"/>
                  <a:pt x="57" y="139"/>
                  <a:pt x="57" y="139"/>
                </a:cubicBezTo>
                <a:cubicBezTo>
                  <a:pt x="57" y="99"/>
                  <a:pt x="57" y="99"/>
                  <a:pt x="57" y="99"/>
                </a:cubicBezTo>
                <a:cubicBezTo>
                  <a:pt x="64" y="99"/>
                  <a:pt x="64" y="99"/>
                  <a:pt x="64" y="99"/>
                </a:cubicBezTo>
                <a:lnTo>
                  <a:pt x="64" y="139"/>
                </a:lnTo>
                <a:close/>
                <a:moveTo>
                  <a:pt x="114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20"/>
                  <a:pt x="7" y="20"/>
                  <a:pt x="7" y="20"/>
                </a:cubicBezTo>
                <a:cubicBezTo>
                  <a:pt x="114" y="20"/>
                  <a:pt x="114" y="20"/>
                  <a:pt x="114" y="20"/>
                </a:cubicBezTo>
                <a:lnTo>
                  <a:pt x="114" y="93"/>
                </a:lnTo>
                <a:close/>
                <a:moveTo>
                  <a:pt x="24" y="39"/>
                </a:moveTo>
                <a:cubicBezTo>
                  <a:pt x="84" y="39"/>
                  <a:pt x="84" y="39"/>
                  <a:pt x="84" y="39"/>
                </a:cubicBezTo>
                <a:cubicBezTo>
                  <a:pt x="86" y="39"/>
                  <a:pt x="87" y="38"/>
                  <a:pt x="87" y="36"/>
                </a:cubicBezTo>
                <a:cubicBezTo>
                  <a:pt x="87" y="34"/>
                  <a:pt x="86" y="33"/>
                  <a:pt x="8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2" y="33"/>
                  <a:pt x="20" y="34"/>
                  <a:pt x="20" y="36"/>
                </a:cubicBezTo>
                <a:cubicBezTo>
                  <a:pt x="20" y="38"/>
                  <a:pt x="22" y="39"/>
                  <a:pt x="24" y="39"/>
                </a:cubicBezTo>
                <a:close/>
                <a:moveTo>
                  <a:pt x="24" y="66"/>
                </a:moveTo>
                <a:cubicBezTo>
                  <a:pt x="64" y="66"/>
                  <a:pt x="64" y="66"/>
                  <a:pt x="64" y="66"/>
                </a:cubicBezTo>
                <a:cubicBezTo>
                  <a:pt x="66" y="66"/>
                  <a:pt x="67" y="65"/>
                  <a:pt x="67" y="63"/>
                </a:cubicBezTo>
                <a:cubicBezTo>
                  <a:pt x="67" y="61"/>
                  <a:pt x="66" y="59"/>
                  <a:pt x="6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2" y="59"/>
                  <a:pt x="20" y="61"/>
                  <a:pt x="20" y="63"/>
                </a:cubicBezTo>
                <a:cubicBezTo>
                  <a:pt x="20" y="65"/>
                  <a:pt x="22" y="66"/>
                  <a:pt x="24" y="66"/>
                </a:cubicBezTo>
                <a:close/>
                <a:moveTo>
                  <a:pt x="24" y="53"/>
                </a:moveTo>
                <a:cubicBezTo>
                  <a:pt x="44" y="53"/>
                  <a:pt x="44" y="53"/>
                  <a:pt x="44" y="53"/>
                </a:cubicBezTo>
                <a:cubicBezTo>
                  <a:pt x="46" y="53"/>
                  <a:pt x="47" y="51"/>
                  <a:pt x="47" y="49"/>
                </a:cubicBezTo>
                <a:cubicBezTo>
                  <a:pt x="47" y="48"/>
                  <a:pt x="46" y="46"/>
                  <a:pt x="4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2" y="46"/>
                  <a:pt x="20" y="48"/>
                  <a:pt x="20" y="49"/>
                </a:cubicBezTo>
                <a:cubicBezTo>
                  <a:pt x="20" y="51"/>
                  <a:pt x="22" y="53"/>
                  <a:pt x="24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43"/>
          <p:cNvSpPr/>
          <p:nvPr/>
        </p:nvSpPr>
        <p:spPr>
          <a:xfrm>
            <a:off x="8802318" y="3723844"/>
            <a:ext cx="419885" cy="344829"/>
          </a:xfrm>
          <a:custGeom>
            <a:avLst/>
            <a:gdLst/>
            <a:ahLst/>
            <a:cxnLst/>
            <a:rect l="l" t="t" r="r" b="b"/>
            <a:pathLst>
              <a:path w="146" h="120" extrusionOk="0">
                <a:moveTo>
                  <a:pt x="90" y="46"/>
                </a:moveTo>
                <a:cubicBezTo>
                  <a:pt x="70" y="46"/>
                  <a:pt x="70" y="46"/>
                  <a:pt x="70" y="46"/>
                </a:cubicBezTo>
                <a:cubicBezTo>
                  <a:pt x="68" y="46"/>
                  <a:pt x="66" y="48"/>
                  <a:pt x="66" y="50"/>
                </a:cubicBezTo>
                <a:cubicBezTo>
                  <a:pt x="66" y="52"/>
                  <a:pt x="68" y="53"/>
                  <a:pt x="7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70" y="62"/>
                  <a:pt x="53" y="79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8"/>
                  <a:pt x="54" y="100"/>
                  <a:pt x="56" y="100"/>
                </a:cubicBezTo>
                <a:cubicBezTo>
                  <a:pt x="58" y="100"/>
                  <a:pt x="60" y="98"/>
                  <a:pt x="60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0"/>
                  <a:pt x="77" y="64"/>
                  <a:pt x="86" y="56"/>
                </a:cubicBezTo>
                <a:cubicBezTo>
                  <a:pt x="86" y="70"/>
                  <a:pt x="86" y="70"/>
                  <a:pt x="86" y="70"/>
                </a:cubicBezTo>
                <a:cubicBezTo>
                  <a:pt x="86" y="72"/>
                  <a:pt x="88" y="73"/>
                  <a:pt x="90" y="73"/>
                </a:cubicBezTo>
                <a:cubicBezTo>
                  <a:pt x="91" y="73"/>
                  <a:pt x="93" y="72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93" y="48"/>
                  <a:pt x="91" y="46"/>
                  <a:pt x="90" y="46"/>
                </a:cubicBezTo>
                <a:close/>
                <a:moveTo>
                  <a:pt x="144" y="100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1" y="0"/>
                  <a:pt x="73" y="0"/>
                </a:cubicBezTo>
                <a:cubicBezTo>
                  <a:pt x="65" y="0"/>
                  <a:pt x="61" y="7"/>
                  <a:pt x="61" y="7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00"/>
                  <a:pt x="0" y="102"/>
                  <a:pt x="0" y="106"/>
                </a:cubicBezTo>
                <a:cubicBezTo>
                  <a:pt x="0" y="114"/>
                  <a:pt x="6" y="120"/>
                  <a:pt x="13" y="120"/>
                </a:cubicBezTo>
                <a:cubicBezTo>
                  <a:pt x="133" y="120"/>
                  <a:pt x="133" y="120"/>
                  <a:pt x="133" y="120"/>
                </a:cubicBezTo>
                <a:cubicBezTo>
                  <a:pt x="140" y="120"/>
                  <a:pt x="146" y="114"/>
                  <a:pt x="146" y="106"/>
                </a:cubicBezTo>
                <a:cubicBezTo>
                  <a:pt x="146" y="102"/>
                  <a:pt x="144" y="100"/>
                  <a:pt x="144" y="100"/>
                </a:cubicBezTo>
                <a:close/>
                <a:moveTo>
                  <a:pt x="133" y="113"/>
                </a:moveTo>
                <a:cubicBezTo>
                  <a:pt x="13" y="113"/>
                  <a:pt x="13" y="113"/>
                  <a:pt x="13" y="113"/>
                </a:cubicBezTo>
                <a:cubicBezTo>
                  <a:pt x="9" y="113"/>
                  <a:pt x="6" y="110"/>
                  <a:pt x="6" y="106"/>
                </a:cubicBezTo>
                <a:cubicBezTo>
                  <a:pt x="6" y="105"/>
                  <a:pt x="7" y="104"/>
                  <a:pt x="7" y="104"/>
                </a:cubicBezTo>
                <a:cubicBezTo>
                  <a:pt x="7" y="104"/>
                  <a:pt x="7" y="104"/>
                  <a:pt x="7" y="103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10"/>
                  <a:pt x="69" y="7"/>
                  <a:pt x="73" y="7"/>
                </a:cubicBezTo>
                <a:cubicBezTo>
                  <a:pt x="77" y="7"/>
                  <a:pt x="78" y="9"/>
                  <a:pt x="78" y="9"/>
                </a:cubicBezTo>
                <a:cubicBezTo>
                  <a:pt x="79" y="10"/>
                  <a:pt x="79" y="10"/>
                  <a:pt x="79" y="10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4"/>
                  <a:pt x="140" y="105"/>
                  <a:pt x="140" y="106"/>
                </a:cubicBezTo>
                <a:cubicBezTo>
                  <a:pt x="140" y="110"/>
                  <a:pt x="137" y="113"/>
                  <a:pt x="133" y="1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43"/>
          <p:cNvSpPr/>
          <p:nvPr/>
        </p:nvSpPr>
        <p:spPr>
          <a:xfrm>
            <a:off x="9847428" y="3718887"/>
            <a:ext cx="422717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40" y="79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9"/>
                  <a:pt x="137" y="6"/>
                  <a:pt x="133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1"/>
                  <a:pt x="119" y="0"/>
                  <a:pt x="117" y="0"/>
                </a:cubicBezTo>
                <a:cubicBezTo>
                  <a:pt x="115" y="0"/>
                  <a:pt x="113" y="1"/>
                  <a:pt x="113" y="3"/>
                </a:cubicBezTo>
                <a:cubicBezTo>
                  <a:pt x="113" y="6"/>
                  <a:pt x="113" y="6"/>
                  <a:pt x="11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1"/>
                  <a:pt x="32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6"/>
                  <a:pt x="27" y="6"/>
                  <a:pt x="27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0" y="6"/>
                  <a:pt x="7" y="9"/>
                  <a:pt x="7" y="13"/>
                </a:cubicBezTo>
                <a:cubicBezTo>
                  <a:pt x="7" y="79"/>
                  <a:pt x="7" y="79"/>
                  <a:pt x="7" y="79"/>
                </a:cubicBezTo>
                <a:cubicBezTo>
                  <a:pt x="3" y="79"/>
                  <a:pt x="0" y="82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5"/>
                  <a:pt x="22" y="146"/>
                  <a:pt x="24" y="146"/>
                </a:cubicBezTo>
                <a:cubicBezTo>
                  <a:pt x="25" y="146"/>
                  <a:pt x="27" y="145"/>
                  <a:pt x="27" y="143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5" y="146"/>
                  <a:pt x="36" y="146"/>
                  <a:pt x="37" y="146"/>
                </a:cubicBezTo>
                <a:cubicBezTo>
                  <a:pt x="39" y="146"/>
                  <a:pt x="40" y="145"/>
                  <a:pt x="40" y="143"/>
                </a:cubicBezTo>
                <a:cubicBezTo>
                  <a:pt x="40" y="99"/>
                  <a:pt x="40" y="99"/>
                  <a:pt x="40" y="99"/>
                </a:cubicBezTo>
                <a:cubicBezTo>
                  <a:pt x="107" y="99"/>
                  <a:pt x="107" y="99"/>
                  <a:pt x="107" y="99"/>
                </a:cubicBezTo>
                <a:cubicBezTo>
                  <a:pt x="107" y="143"/>
                  <a:pt x="107" y="143"/>
                  <a:pt x="107" y="143"/>
                </a:cubicBezTo>
                <a:cubicBezTo>
                  <a:pt x="107" y="145"/>
                  <a:pt x="108" y="146"/>
                  <a:pt x="110" y="146"/>
                </a:cubicBezTo>
                <a:cubicBezTo>
                  <a:pt x="111" y="146"/>
                  <a:pt x="112" y="146"/>
                  <a:pt x="112" y="145"/>
                </a:cubicBezTo>
                <a:cubicBezTo>
                  <a:pt x="120" y="137"/>
                  <a:pt x="120" y="137"/>
                  <a:pt x="120" y="137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0" y="145"/>
                  <a:pt x="122" y="146"/>
                  <a:pt x="123" y="146"/>
                </a:cubicBezTo>
                <a:cubicBezTo>
                  <a:pt x="125" y="146"/>
                  <a:pt x="127" y="145"/>
                  <a:pt x="127" y="143"/>
                </a:cubicBezTo>
                <a:cubicBezTo>
                  <a:pt x="127" y="99"/>
                  <a:pt x="127" y="99"/>
                  <a:pt x="127" y="99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4" y="99"/>
                  <a:pt x="147" y="96"/>
                  <a:pt x="147" y="93"/>
                </a:cubicBezTo>
                <a:cubicBezTo>
                  <a:pt x="147" y="86"/>
                  <a:pt x="147" y="86"/>
                  <a:pt x="147" y="86"/>
                </a:cubicBezTo>
                <a:cubicBezTo>
                  <a:pt x="147" y="82"/>
                  <a:pt x="144" y="79"/>
                  <a:pt x="140" y="79"/>
                </a:cubicBezTo>
                <a:close/>
                <a:moveTo>
                  <a:pt x="14" y="13"/>
                </a:moveTo>
                <a:cubicBezTo>
                  <a:pt x="133" y="13"/>
                  <a:pt x="133" y="13"/>
                  <a:pt x="133" y="13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4" y="79"/>
                  <a:pt x="14" y="79"/>
                  <a:pt x="14" y="79"/>
                </a:cubicBezTo>
                <a:lnTo>
                  <a:pt x="14" y="13"/>
                </a:lnTo>
                <a:close/>
                <a:moveTo>
                  <a:pt x="34" y="135"/>
                </a:moveTo>
                <a:cubicBezTo>
                  <a:pt x="28" y="129"/>
                  <a:pt x="28" y="129"/>
                  <a:pt x="28" y="129"/>
                </a:cubicBezTo>
                <a:cubicBezTo>
                  <a:pt x="34" y="124"/>
                  <a:pt x="34" y="124"/>
                  <a:pt x="34" y="124"/>
                </a:cubicBezTo>
                <a:lnTo>
                  <a:pt x="34" y="135"/>
                </a:lnTo>
                <a:close/>
                <a:moveTo>
                  <a:pt x="27" y="121"/>
                </a:moveTo>
                <a:cubicBezTo>
                  <a:pt x="27" y="111"/>
                  <a:pt x="27" y="111"/>
                  <a:pt x="27" y="111"/>
                </a:cubicBezTo>
                <a:cubicBezTo>
                  <a:pt x="32" y="116"/>
                  <a:pt x="32" y="116"/>
                  <a:pt x="32" y="116"/>
                </a:cubicBezTo>
                <a:lnTo>
                  <a:pt x="27" y="121"/>
                </a:lnTo>
                <a:close/>
                <a:moveTo>
                  <a:pt x="34" y="108"/>
                </a:moveTo>
                <a:cubicBezTo>
                  <a:pt x="27" y="101"/>
                  <a:pt x="27" y="101"/>
                  <a:pt x="27" y="101"/>
                </a:cubicBezTo>
                <a:cubicBezTo>
                  <a:pt x="27" y="99"/>
                  <a:pt x="27" y="99"/>
                  <a:pt x="27" y="99"/>
                </a:cubicBezTo>
                <a:cubicBezTo>
                  <a:pt x="34" y="99"/>
                  <a:pt x="34" y="99"/>
                  <a:pt x="34" y="99"/>
                </a:cubicBezTo>
                <a:lnTo>
                  <a:pt x="34" y="108"/>
                </a:lnTo>
                <a:close/>
                <a:moveTo>
                  <a:pt x="113" y="135"/>
                </a:moveTo>
                <a:cubicBezTo>
                  <a:pt x="113" y="124"/>
                  <a:pt x="113" y="124"/>
                  <a:pt x="113" y="124"/>
                </a:cubicBezTo>
                <a:cubicBezTo>
                  <a:pt x="119" y="129"/>
                  <a:pt x="119" y="129"/>
                  <a:pt x="119" y="129"/>
                </a:cubicBezTo>
                <a:lnTo>
                  <a:pt x="113" y="135"/>
                </a:lnTo>
                <a:close/>
                <a:moveTo>
                  <a:pt x="120" y="121"/>
                </a:moveTo>
                <a:cubicBezTo>
                  <a:pt x="115" y="116"/>
                  <a:pt x="115" y="116"/>
                  <a:pt x="115" y="116"/>
                </a:cubicBezTo>
                <a:cubicBezTo>
                  <a:pt x="120" y="111"/>
                  <a:pt x="120" y="111"/>
                  <a:pt x="120" y="111"/>
                </a:cubicBezTo>
                <a:lnTo>
                  <a:pt x="120" y="121"/>
                </a:lnTo>
                <a:close/>
                <a:moveTo>
                  <a:pt x="120" y="101"/>
                </a:moveTo>
                <a:cubicBezTo>
                  <a:pt x="113" y="108"/>
                  <a:pt x="113" y="108"/>
                  <a:pt x="113" y="108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20" y="99"/>
                  <a:pt x="120" y="99"/>
                  <a:pt x="120" y="99"/>
                </a:cubicBezTo>
                <a:lnTo>
                  <a:pt x="120" y="101"/>
                </a:lnTo>
                <a:close/>
                <a:moveTo>
                  <a:pt x="140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86"/>
                  <a:pt x="7" y="86"/>
                  <a:pt x="7" y="86"/>
                </a:cubicBezTo>
                <a:cubicBezTo>
                  <a:pt x="140" y="86"/>
                  <a:pt x="140" y="86"/>
                  <a:pt x="140" y="86"/>
                </a:cubicBezTo>
                <a:lnTo>
                  <a:pt x="140" y="9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43"/>
          <p:cNvSpPr/>
          <p:nvPr/>
        </p:nvSpPr>
        <p:spPr>
          <a:xfrm>
            <a:off x="10887581" y="3711098"/>
            <a:ext cx="418468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40" y="79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9"/>
                  <a:pt x="137" y="6"/>
                  <a:pt x="133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1"/>
                  <a:pt x="118" y="0"/>
                  <a:pt x="116" y="0"/>
                </a:cubicBezTo>
                <a:cubicBezTo>
                  <a:pt x="115" y="0"/>
                  <a:pt x="113" y="1"/>
                  <a:pt x="113" y="3"/>
                </a:cubicBezTo>
                <a:cubicBezTo>
                  <a:pt x="113" y="6"/>
                  <a:pt x="113" y="6"/>
                  <a:pt x="11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1"/>
                  <a:pt x="32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6"/>
                  <a:pt x="27" y="6"/>
                  <a:pt x="27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0" y="6"/>
                  <a:pt x="7" y="9"/>
                  <a:pt x="7" y="13"/>
                </a:cubicBezTo>
                <a:cubicBezTo>
                  <a:pt x="7" y="79"/>
                  <a:pt x="7" y="79"/>
                  <a:pt x="7" y="79"/>
                </a:cubicBezTo>
                <a:cubicBezTo>
                  <a:pt x="3" y="79"/>
                  <a:pt x="0" y="82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5"/>
                  <a:pt x="21" y="146"/>
                  <a:pt x="23" y="146"/>
                </a:cubicBezTo>
                <a:cubicBezTo>
                  <a:pt x="25" y="146"/>
                  <a:pt x="27" y="145"/>
                  <a:pt x="27" y="143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34" y="145"/>
                  <a:pt x="34" y="145"/>
                  <a:pt x="34" y="145"/>
                </a:cubicBezTo>
                <a:cubicBezTo>
                  <a:pt x="35" y="146"/>
                  <a:pt x="36" y="146"/>
                  <a:pt x="36" y="146"/>
                </a:cubicBezTo>
                <a:cubicBezTo>
                  <a:pt x="38" y="146"/>
                  <a:pt x="40" y="145"/>
                  <a:pt x="40" y="143"/>
                </a:cubicBezTo>
                <a:cubicBezTo>
                  <a:pt x="40" y="99"/>
                  <a:pt x="40" y="99"/>
                  <a:pt x="40" y="99"/>
                </a:cubicBezTo>
                <a:cubicBezTo>
                  <a:pt x="106" y="99"/>
                  <a:pt x="106" y="99"/>
                  <a:pt x="106" y="99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145"/>
                  <a:pt x="108" y="146"/>
                  <a:pt x="110" y="146"/>
                </a:cubicBezTo>
                <a:cubicBezTo>
                  <a:pt x="111" y="146"/>
                  <a:pt x="111" y="146"/>
                  <a:pt x="112" y="145"/>
                </a:cubicBezTo>
                <a:cubicBezTo>
                  <a:pt x="120" y="137"/>
                  <a:pt x="120" y="137"/>
                  <a:pt x="120" y="137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0" y="145"/>
                  <a:pt x="121" y="146"/>
                  <a:pt x="123" y="146"/>
                </a:cubicBezTo>
                <a:cubicBezTo>
                  <a:pt x="125" y="146"/>
                  <a:pt x="126" y="145"/>
                  <a:pt x="126" y="143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3" y="99"/>
                  <a:pt x="146" y="96"/>
                  <a:pt x="146" y="93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6" y="82"/>
                  <a:pt x="143" y="79"/>
                  <a:pt x="140" y="79"/>
                </a:cubicBezTo>
                <a:close/>
                <a:moveTo>
                  <a:pt x="13" y="13"/>
                </a:moveTo>
                <a:cubicBezTo>
                  <a:pt x="133" y="13"/>
                  <a:pt x="133" y="13"/>
                  <a:pt x="133" y="13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" y="79"/>
                  <a:pt x="13" y="79"/>
                  <a:pt x="13" y="79"/>
                </a:cubicBezTo>
                <a:lnTo>
                  <a:pt x="13" y="13"/>
                </a:lnTo>
                <a:close/>
                <a:moveTo>
                  <a:pt x="33" y="135"/>
                </a:moveTo>
                <a:cubicBezTo>
                  <a:pt x="28" y="129"/>
                  <a:pt x="28" y="129"/>
                  <a:pt x="28" y="129"/>
                </a:cubicBezTo>
                <a:cubicBezTo>
                  <a:pt x="33" y="124"/>
                  <a:pt x="33" y="124"/>
                  <a:pt x="33" y="124"/>
                </a:cubicBezTo>
                <a:lnTo>
                  <a:pt x="33" y="135"/>
                </a:lnTo>
                <a:close/>
                <a:moveTo>
                  <a:pt x="27" y="121"/>
                </a:moveTo>
                <a:cubicBezTo>
                  <a:pt x="27" y="111"/>
                  <a:pt x="27" y="111"/>
                  <a:pt x="27" y="111"/>
                </a:cubicBezTo>
                <a:cubicBezTo>
                  <a:pt x="32" y="116"/>
                  <a:pt x="32" y="116"/>
                  <a:pt x="32" y="116"/>
                </a:cubicBezTo>
                <a:lnTo>
                  <a:pt x="27" y="121"/>
                </a:lnTo>
                <a:close/>
                <a:moveTo>
                  <a:pt x="33" y="108"/>
                </a:moveTo>
                <a:cubicBezTo>
                  <a:pt x="27" y="101"/>
                  <a:pt x="27" y="101"/>
                  <a:pt x="27" y="101"/>
                </a:cubicBezTo>
                <a:cubicBezTo>
                  <a:pt x="27" y="99"/>
                  <a:pt x="27" y="99"/>
                  <a:pt x="27" y="99"/>
                </a:cubicBezTo>
                <a:cubicBezTo>
                  <a:pt x="33" y="99"/>
                  <a:pt x="33" y="99"/>
                  <a:pt x="33" y="99"/>
                </a:cubicBezTo>
                <a:lnTo>
                  <a:pt x="33" y="108"/>
                </a:lnTo>
                <a:close/>
                <a:moveTo>
                  <a:pt x="113" y="135"/>
                </a:moveTo>
                <a:cubicBezTo>
                  <a:pt x="113" y="124"/>
                  <a:pt x="113" y="124"/>
                  <a:pt x="113" y="124"/>
                </a:cubicBezTo>
                <a:cubicBezTo>
                  <a:pt x="118" y="129"/>
                  <a:pt x="118" y="129"/>
                  <a:pt x="118" y="129"/>
                </a:cubicBezTo>
                <a:lnTo>
                  <a:pt x="113" y="135"/>
                </a:lnTo>
                <a:close/>
                <a:moveTo>
                  <a:pt x="120" y="121"/>
                </a:moveTo>
                <a:cubicBezTo>
                  <a:pt x="114" y="116"/>
                  <a:pt x="114" y="116"/>
                  <a:pt x="114" y="116"/>
                </a:cubicBezTo>
                <a:cubicBezTo>
                  <a:pt x="120" y="111"/>
                  <a:pt x="120" y="111"/>
                  <a:pt x="120" y="111"/>
                </a:cubicBezTo>
                <a:lnTo>
                  <a:pt x="120" y="121"/>
                </a:lnTo>
                <a:close/>
                <a:moveTo>
                  <a:pt x="120" y="101"/>
                </a:moveTo>
                <a:cubicBezTo>
                  <a:pt x="113" y="108"/>
                  <a:pt x="113" y="108"/>
                  <a:pt x="113" y="108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20" y="99"/>
                  <a:pt x="120" y="99"/>
                  <a:pt x="120" y="99"/>
                </a:cubicBezTo>
                <a:lnTo>
                  <a:pt x="120" y="101"/>
                </a:lnTo>
                <a:close/>
                <a:moveTo>
                  <a:pt x="140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86"/>
                  <a:pt x="7" y="86"/>
                  <a:pt x="7" y="86"/>
                </a:cubicBezTo>
                <a:cubicBezTo>
                  <a:pt x="140" y="86"/>
                  <a:pt x="140" y="86"/>
                  <a:pt x="140" y="86"/>
                </a:cubicBezTo>
                <a:lnTo>
                  <a:pt x="140" y="93"/>
                </a:lnTo>
                <a:close/>
                <a:moveTo>
                  <a:pt x="85" y="27"/>
                </a:moveTo>
                <a:cubicBezTo>
                  <a:pt x="85" y="27"/>
                  <a:pt x="84" y="26"/>
                  <a:pt x="83" y="26"/>
                </a:cubicBezTo>
                <a:cubicBezTo>
                  <a:pt x="81" y="26"/>
                  <a:pt x="80" y="28"/>
                  <a:pt x="80" y="30"/>
                </a:cubicBezTo>
                <a:cubicBezTo>
                  <a:pt x="80" y="30"/>
                  <a:pt x="80" y="31"/>
                  <a:pt x="81" y="32"/>
                </a:cubicBezTo>
                <a:cubicBezTo>
                  <a:pt x="92" y="43"/>
                  <a:pt x="92" y="43"/>
                  <a:pt x="92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5" y="43"/>
                  <a:pt x="43" y="44"/>
                  <a:pt x="43" y="46"/>
                </a:cubicBezTo>
                <a:cubicBezTo>
                  <a:pt x="43" y="48"/>
                  <a:pt x="45" y="49"/>
                  <a:pt x="46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81" y="60"/>
                  <a:pt x="81" y="60"/>
                  <a:pt x="81" y="60"/>
                </a:cubicBezTo>
                <a:cubicBezTo>
                  <a:pt x="80" y="61"/>
                  <a:pt x="80" y="62"/>
                  <a:pt x="80" y="63"/>
                </a:cubicBezTo>
                <a:cubicBezTo>
                  <a:pt x="80" y="65"/>
                  <a:pt x="81" y="66"/>
                  <a:pt x="83" y="66"/>
                </a:cubicBezTo>
                <a:cubicBezTo>
                  <a:pt x="84" y="66"/>
                  <a:pt x="85" y="66"/>
                  <a:pt x="85" y="65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3" y="48"/>
                  <a:pt x="103" y="47"/>
                  <a:pt x="103" y="46"/>
                </a:cubicBezTo>
                <a:cubicBezTo>
                  <a:pt x="103" y="45"/>
                  <a:pt x="103" y="44"/>
                  <a:pt x="102" y="44"/>
                </a:cubicBezTo>
                <a:lnTo>
                  <a:pt x="85" y="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43"/>
          <p:cNvSpPr/>
          <p:nvPr/>
        </p:nvSpPr>
        <p:spPr>
          <a:xfrm>
            <a:off x="1612588" y="4626631"/>
            <a:ext cx="315799" cy="436879"/>
          </a:xfrm>
          <a:custGeom>
            <a:avLst/>
            <a:gdLst/>
            <a:ahLst/>
            <a:cxnLst/>
            <a:rect l="l" t="t" r="r" b="b"/>
            <a:pathLst>
              <a:path w="105" h="145" extrusionOk="0">
                <a:moveTo>
                  <a:pt x="26" y="86"/>
                </a:moveTo>
                <a:cubicBezTo>
                  <a:pt x="24" y="86"/>
                  <a:pt x="23" y="87"/>
                  <a:pt x="23" y="89"/>
                </a:cubicBezTo>
                <a:cubicBezTo>
                  <a:pt x="23" y="90"/>
                  <a:pt x="23" y="91"/>
                  <a:pt x="24" y="92"/>
                </a:cubicBezTo>
                <a:cubicBezTo>
                  <a:pt x="50" y="118"/>
                  <a:pt x="50" y="118"/>
                  <a:pt x="50" y="118"/>
                </a:cubicBezTo>
                <a:cubicBezTo>
                  <a:pt x="51" y="119"/>
                  <a:pt x="52" y="119"/>
                  <a:pt x="53" y="119"/>
                </a:cubicBezTo>
                <a:cubicBezTo>
                  <a:pt x="54" y="119"/>
                  <a:pt x="54" y="119"/>
                  <a:pt x="55" y="118"/>
                </a:cubicBezTo>
                <a:cubicBezTo>
                  <a:pt x="81" y="92"/>
                  <a:pt x="81" y="92"/>
                  <a:pt x="81" y="92"/>
                </a:cubicBezTo>
                <a:cubicBezTo>
                  <a:pt x="82" y="91"/>
                  <a:pt x="82" y="90"/>
                  <a:pt x="82" y="89"/>
                </a:cubicBezTo>
                <a:cubicBezTo>
                  <a:pt x="82" y="87"/>
                  <a:pt x="81" y="86"/>
                  <a:pt x="79" y="86"/>
                </a:cubicBezTo>
                <a:cubicBezTo>
                  <a:pt x="78" y="86"/>
                  <a:pt x="77" y="86"/>
                  <a:pt x="77" y="87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3" y="0"/>
                </a:cubicBezTo>
                <a:cubicBezTo>
                  <a:pt x="51" y="0"/>
                  <a:pt x="49" y="2"/>
                  <a:pt x="49" y="4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29" y="87"/>
                  <a:pt x="29" y="87"/>
                  <a:pt x="29" y="87"/>
                </a:cubicBezTo>
                <a:cubicBezTo>
                  <a:pt x="28" y="86"/>
                  <a:pt x="27" y="86"/>
                  <a:pt x="26" y="86"/>
                </a:cubicBezTo>
                <a:close/>
                <a:moveTo>
                  <a:pt x="102" y="46"/>
                </a:moveTo>
                <a:cubicBezTo>
                  <a:pt x="66" y="46"/>
                  <a:pt x="66" y="46"/>
                  <a:pt x="66" y="46"/>
                </a:cubicBezTo>
                <a:cubicBezTo>
                  <a:pt x="64" y="46"/>
                  <a:pt x="63" y="48"/>
                  <a:pt x="63" y="50"/>
                </a:cubicBezTo>
                <a:cubicBezTo>
                  <a:pt x="63" y="52"/>
                  <a:pt x="64" y="53"/>
                  <a:pt x="6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6" y="53"/>
                  <a:pt x="6" y="53"/>
                  <a:pt x="6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41" y="53"/>
                  <a:pt x="43" y="52"/>
                  <a:pt x="43" y="50"/>
                </a:cubicBezTo>
                <a:cubicBezTo>
                  <a:pt x="43" y="48"/>
                  <a:pt x="41" y="46"/>
                  <a:pt x="39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1" y="46"/>
                  <a:pt x="0" y="48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5" y="144"/>
                  <a:pt x="105" y="142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48"/>
                  <a:pt x="104" y="46"/>
                  <a:pt x="102" y="4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43"/>
          <p:cNvSpPr/>
          <p:nvPr/>
        </p:nvSpPr>
        <p:spPr>
          <a:xfrm>
            <a:off x="2667611" y="4626631"/>
            <a:ext cx="320047" cy="436879"/>
          </a:xfrm>
          <a:custGeom>
            <a:avLst/>
            <a:gdLst/>
            <a:ahLst/>
            <a:cxnLst/>
            <a:rect l="l" t="t" r="r" b="b"/>
            <a:pathLst>
              <a:path w="106" h="145" extrusionOk="0">
                <a:moveTo>
                  <a:pt x="26" y="33"/>
                </a:moveTo>
                <a:cubicBezTo>
                  <a:pt x="27" y="33"/>
                  <a:pt x="28" y="33"/>
                  <a:pt x="29" y="32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8"/>
                  <a:pt x="51" y="119"/>
                  <a:pt x="53" y="119"/>
                </a:cubicBezTo>
                <a:cubicBezTo>
                  <a:pt x="55" y="119"/>
                  <a:pt x="56" y="118"/>
                  <a:pt x="56" y="116"/>
                </a:cubicBezTo>
                <a:cubicBezTo>
                  <a:pt x="56" y="11"/>
                  <a:pt x="56" y="11"/>
                  <a:pt x="56" y="11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3"/>
                  <a:pt x="78" y="33"/>
                  <a:pt x="79" y="33"/>
                </a:cubicBezTo>
                <a:cubicBezTo>
                  <a:pt x="81" y="33"/>
                  <a:pt x="83" y="32"/>
                  <a:pt x="83" y="30"/>
                </a:cubicBezTo>
                <a:cubicBezTo>
                  <a:pt x="83" y="29"/>
                  <a:pt x="82" y="28"/>
                  <a:pt x="82" y="28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1"/>
                  <a:pt x="54" y="0"/>
                  <a:pt x="53" y="0"/>
                </a:cubicBezTo>
                <a:cubicBezTo>
                  <a:pt x="52" y="0"/>
                  <a:pt x="51" y="1"/>
                  <a:pt x="50" y="1"/>
                </a:cubicBezTo>
                <a:cubicBezTo>
                  <a:pt x="24" y="28"/>
                  <a:pt x="24" y="28"/>
                  <a:pt x="24" y="28"/>
                </a:cubicBezTo>
                <a:cubicBezTo>
                  <a:pt x="23" y="28"/>
                  <a:pt x="23" y="29"/>
                  <a:pt x="23" y="30"/>
                </a:cubicBezTo>
                <a:cubicBezTo>
                  <a:pt x="23" y="32"/>
                  <a:pt x="25" y="33"/>
                  <a:pt x="26" y="33"/>
                </a:cubicBezTo>
                <a:close/>
                <a:moveTo>
                  <a:pt x="102" y="46"/>
                </a:moveTo>
                <a:cubicBezTo>
                  <a:pt x="66" y="46"/>
                  <a:pt x="66" y="46"/>
                  <a:pt x="66" y="46"/>
                </a:cubicBezTo>
                <a:cubicBezTo>
                  <a:pt x="64" y="46"/>
                  <a:pt x="63" y="48"/>
                  <a:pt x="63" y="50"/>
                </a:cubicBezTo>
                <a:cubicBezTo>
                  <a:pt x="63" y="52"/>
                  <a:pt x="64" y="53"/>
                  <a:pt x="6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7" y="139"/>
                  <a:pt x="7" y="139"/>
                  <a:pt x="7" y="139"/>
                </a:cubicBezTo>
                <a:cubicBezTo>
                  <a:pt x="7" y="53"/>
                  <a:pt x="7" y="53"/>
                  <a:pt x="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1" y="53"/>
                  <a:pt x="43" y="52"/>
                  <a:pt x="43" y="50"/>
                </a:cubicBezTo>
                <a:cubicBezTo>
                  <a:pt x="43" y="48"/>
                  <a:pt x="41" y="46"/>
                  <a:pt x="40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1" y="46"/>
                  <a:pt x="0" y="48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6" y="144"/>
                  <a:pt x="106" y="142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48"/>
                  <a:pt x="104" y="46"/>
                  <a:pt x="102" y="4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43"/>
          <p:cNvSpPr/>
          <p:nvPr/>
        </p:nvSpPr>
        <p:spPr>
          <a:xfrm>
            <a:off x="3646870" y="4650705"/>
            <a:ext cx="440419" cy="437586"/>
          </a:xfrm>
          <a:custGeom>
            <a:avLst/>
            <a:gdLst/>
            <a:ahLst/>
            <a:cxnLst/>
            <a:rect l="l" t="t" r="r" b="b"/>
            <a:pathLst>
              <a:path w="146" h="145" extrusionOk="0">
                <a:moveTo>
                  <a:pt x="48" y="96"/>
                </a:moveTo>
                <a:cubicBezTo>
                  <a:pt x="47" y="93"/>
                  <a:pt x="47" y="89"/>
                  <a:pt x="47" y="86"/>
                </a:cubicBezTo>
                <a:cubicBezTo>
                  <a:pt x="47" y="71"/>
                  <a:pt x="58" y="60"/>
                  <a:pt x="73" y="60"/>
                </a:cubicBezTo>
                <a:cubicBezTo>
                  <a:pt x="76" y="60"/>
                  <a:pt x="80" y="60"/>
                  <a:pt x="83" y="61"/>
                </a:cubicBezTo>
                <a:cubicBezTo>
                  <a:pt x="89" y="57"/>
                  <a:pt x="89" y="57"/>
                  <a:pt x="89" y="57"/>
                </a:cubicBezTo>
                <a:cubicBezTo>
                  <a:pt x="84" y="55"/>
                  <a:pt x="79" y="53"/>
                  <a:pt x="73" y="53"/>
                </a:cubicBezTo>
                <a:cubicBezTo>
                  <a:pt x="55" y="53"/>
                  <a:pt x="40" y="68"/>
                  <a:pt x="40" y="86"/>
                </a:cubicBezTo>
                <a:cubicBezTo>
                  <a:pt x="40" y="92"/>
                  <a:pt x="42" y="97"/>
                  <a:pt x="44" y="102"/>
                </a:cubicBezTo>
                <a:lnTo>
                  <a:pt x="48" y="96"/>
                </a:lnTo>
                <a:close/>
                <a:moveTo>
                  <a:pt x="129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5" y="13"/>
                  <a:pt x="53" y="15"/>
                  <a:pt x="53" y="17"/>
                </a:cubicBezTo>
                <a:cubicBezTo>
                  <a:pt x="53" y="19"/>
                  <a:pt x="55" y="20"/>
                  <a:pt x="57" y="20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31" y="20"/>
                  <a:pt x="132" y="19"/>
                  <a:pt x="132" y="17"/>
                </a:cubicBezTo>
                <a:cubicBezTo>
                  <a:pt x="132" y="15"/>
                  <a:pt x="131" y="13"/>
                  <a:pt x="129" y="13"/>
                </a:cubicBezTo>
                <a:close/>
                <a:moveTo>
                  <a:pt x="98" y="76"/>
                </a:moveTo>
                <a:cubicBezTo>
                  <a:pt x="99" y="79"/>
                  <a:pt x="99" y="83"/>
                  <a:pt x="99" y="86"/>
                </a:cubicBezTo>
                <a:cubicBezTo>
                  <a:pt x="99" y="101"/>
                  <a:pt x="88" y="112"/>
                  <a:pt x="73" y="112"/>
                </a:cubicBezTo>
                <a:cubicBezTo>
                  <a:pt x="70" y="112"/>
                  <a:pt x="66" y="112"/>
                  <a:pt x="63" y="111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2" y="117"/>
                  <a:pt x="67" y="119"/>
                  <a:pt x="73" y="119"/>
                </a:cubicBezTo>
                <a:cubicBezTo>
                  <a:pt x="91" y="119"/>
                  <a:pt x="106" y="104"/>
                  <a:pt x="106" y="86"/>
                </a:cubicBezTo>
                <a:cubicBezTo>
                  <a:pt x="106" y="80"/>
                  <a:pt x="104" y="75"/>
                  <a:pt x="102" y="70"/>
                </a:cubicBezTo>
                <a:lnTo>
                  <a:pt x="98" y="76"/>
                </a:lnTo>
                <a:close/>
                <a:moveTo>
                  <a:pt x="42" y="117"/>
                </a:moveTo>
                <a:cubicBezTo>
                  <a:pt x="80" y="93"/>
                  <a:pt x="80" y="93"/>
                  <a:pt x="80" y="93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66" y="79"/>
                  <a:pt x="66" y="79"/>
                  <a:pt x="66" y="79"/>
                </a:cubicBezTo>
                <a:lnTo>
                  <a:pt x="42" y="117"/>
                </a:lnTo>
                <a:close/>
                <a:moveTo>
                  <a:pt x="71" y="84"/>
                </a:moveTo>
                <a:cubicBezTo>
                  <a:pt x="72" y="82"/>
                  <a:pt x="74" y="82"/>
                  <a:pt x="75" y="84"/>
                </a:cubicBezTo>
                <a:cubicBezTo>
                  <a:pt x="77" y="85"/>
                  <a:pt x="77" y="87"/>
                  <a:pt x="75" y="88"/>
                </a:cubicBezTo>
                <a:cubicBezTo>
                  <a:pt x="74" y="90"/>
                  <a:pt x="72" y="90"/>
                  <a:pt x="71" y="88"/>
                </a:cubicBezTo>
                <a:cubicBezTo>
                  <a:pt x="69" y="87"/>
                  <a:pt x="69" y="85"/>
                  <a:pt x="71" y="84"/>
                </a:cubicBezTo>
                <a:close/>
                <a:moveTo>
                  <a:pt x="30" y="13"/>
                </a:moveTo>
                <a:cubicBezTo>
                  <a:pt x="28" y="13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2" y="20"/>
                  <a:pt x="33" y="19"/>
                  <a:pt x="33" y="17"/>
                </a:cubicBezTo>
                <a:cubicBezTo>
                  <a:pt x="33" y="15"/>
                  <a:pt x="32" y="13"/>
                  <a:pt x="30" y="13"/>
                </a:cubicBezTo>
                <a:close/>
                <a:moveTo>
                  <a:pt x="43" y="13"/>
                </a:moveTo>
                <a:cubicBezTo>
                  <a:pt x="41" y="13"/>
                  <a:pt x="40" y="15"/>
                  <a:pt x="40" y="17"/>
                </a:cubicBezTo>
                <a:cubicBezTo>
                  <a:pt x="40" y="19"/>
                  <a:pt x="41" y="20"/>
                  <a:pt x="43" y="20"/>
                </a:cubicBezTo>
                <a:cubicBezTo>
                  <a:pt x="45" y="20"/>
                  <a:pt x="47" y="19"/>
                  <a:pt x="47" y="17"/>
                </a:cubicBezTo>
                <a:cubicBezTo>
                  <a:pt x="47" y="15"/>
                  <a:pt x="45" y="13"/>
                  <a:pt x="43" y="13"/>
                </a:cubicBezTo>
                <a:close/>
                <a:moveTo>
                  <a:pt x="13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4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40" y="145"/>
                  <a:pt x="146" y="140"/>
                  <a:pt x="146" y="132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6"/>
                  <a:pt x="140" y="0"/>
                  <a:pt x="132" y="0"/>
                </a:cubicBezTo>
                <a:close/>
                <a:moveTo>
                  <a:pt x="139" y="132"/>
                </a:moveTo>
                <a:cubicBezTo>
                  <a:pt x="139" y="136"/>
                  <a:pt x="136" y="139"/>
                  <a:pt x="132" y="139"/>
                </a:cubicBezTo>
                <a:cubicBezTo>
                  <a:pt x="14" y="139"/>
                  <a:pt x="14" y="139"/>
                  <a:pt x="14" y="139"/>
                </a:cubicBezTo>
                <a:cubicBezTo>
                  <a:pt x="10" y="139"/>
                  <a:pt x="7" y="136"/>
                  <a:pt x="7" y="132"/>
                </a:cubicBezTo>
                <a:cubicBezTo>
                  <a:pt x="7" y="33"/>
                  <a:pt x="7" y="33"/>
                  <a:pt x="7" y="33"/>
                </a:cubicBezTo>
                <a:cubicBezTo>
                  <a:pt x="139" y="33"/>
                  <a:pt x="139" y="33"/>
                  <a:pt x="139" y="33"/>
                </a:cubicBezTo>
                <a:lnTo>
                  <a:pt x="139" y="132"/>
                </a:lnTo>
                <a:close/>
                <a:moveTo>
                  <a:pt x="139" y="27"/>
                </a:moveTo>
                <a:cubicBezTo>
                  <a:pt x="7" y="27"/>
                  <a:pt x="7" y="27"/>
                  <a:pt x="7" y="2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4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6" y="7"/>
                  <a:pt x="139" y="10"/>
                  <a:pt x="139" y="13"/>
                </a:cubicBezTo>
                <a:lnTo>
                  <a:pt x="139" y="27"/>
                </a:lnTo>
                <a:close/>
                <a:moveTo>
                  <a:pt x="17" y="13"/>
                </a:moveTo>
                <a:cubicBezTo>
                  <a:pt x="15" y="13"/>
                  <a:pt x="14" y="15"/>
                  <a:pt x="14" y="17"/>
                </a:cubicBezTo>
                <a:cubicBezTo>
                  <a:pt x="14" y="19"/>
                  <a:pt x="15" y="20"/>
                  <a:pt x="17" y="20"/>
                </a:cubicBezTo>
                <a:cubicBezTo>
                  <a:pt x="19" y="20"/>
                  <a:pt x="20" y="19"/>
                  <a:pt x="20" y="17"/>
                </a:cubicBezTo>
                <a:cubicBezTo>
                  <a:pt x="20" y="15"/>
                  <a:pt x="19" y="13"/>
                  <a:pt x="17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43"/>
          <p:cNvSpPr/>
          <p:nvPr/>
        </p:nvSpPr>
        <p:spPr>
          <a:xfrm>
            <a:off x="4664365" y="4642917"/>
            <a:ext cx="437586" cy="436878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6" y="13"/>
                </a:moveTo>
                <a:cubicBezTo>
                  <a:pt x="14" y="13"/>
                  <a:pt x="13" y="15"/>
                  <a:pt x="13" y="17"/>
                </a:cubicBezTo>
                <a:cubicBezTo>
                  <a:pt x="13" y="19"/>
                  <a:pt x="14" y="20"/>
                  <a:pt x="16" y="20"/>
                </a:cubicBezTo>
                <a:cubicBezTo>
                  <a:pt x="18" y="20"/>
                  <a:pt x="19" y="19"/>
                  <a:pt x="19" y="17"/>
                </a:cubicBezTo>
                <a:cubicBezTo>
                  <a:pt x="19" y="15"/>
                  <a:pt x="18" y="13"/>
                  <a:pt x="16" y="13"/>
                </a:cubicBezTo>
                <a:close/>
                <a:moveTo>
                  <a:pt x="29" y="13"/>
                </a:moveTo>
                <a:cubicBezTo>
                  <a:pt x="27" y="13"/>
                  <a:pt x="26" y="15"/>
                  <a:pt x="26" y="17"/>
                </a:cubicBezTo>
                <a:cubicBezTo>
                  <a:pt x="26" y="19"/>
                  <a:pt x="27" y="20"/>
                  <a:pt x="29" y="20"/>
                </a:cubicBezTo>
                <a:cubicBezTo>
                  <a:pt x="31" y="20"/>
                  <a:pt x="33" y="19"/>
                  <a:pt x="33" y="17"/>
                </a:cubicBezTo>
                <a:cubicBezTo>
                  <a:pt x="33" y="15"/>
                  <a:pt x="31" y="13"/>
                  <a:pt x="29" y="13"/>
                </a:cubicBezTo>
                <a:close/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3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9" y="145"/>
                  <a:pt x="145" y="140"/>
                  <a:pt x="145" y="13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8" y="132"/>
                </a:moveTo>
                <a:cubicBezTo>
                  <a:pt x="138" y="136"/>
                  <a:pt x="135" y="139"/>
                  <a:pt x="132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9" y="139"/>
                  <a:pt x="6" y="136"/>
                  <a:pt x="6" y="132"/>
                </a:cubicBezTo>
                <a:cubicBezTo>
                  <a:pt x="6" y="33"/>
                  <a:pt x="6" y="33"/>
                  <a:pt x="6" y="33"/>
                </a:cubicBezTo>
                <a:cubicBezTo>
                  <a:pt x="138" y="33"/>
                  <a:pt x="138" y="33"/>
                  <a:pt x="138" y="33"/>
                </a:cubicBezTo>
                <a:lnTo>
                  <a:pt x="138" y="132"/>
                </a:lnTo>
                <a:close/>
                <a:moveTo>
                  <a:pt x="138" y="27"/>
                </a:moveTo>
                <a:cubicBezTo>
                  <a:pt x="6" y="27"/>
                  <a:pt x="6" y="27"/>
                  <a:pt x="6" y="27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5" y="7"/>
                  <a:pt x="138" y="10"/>
                  <a:pt x="138" y="13"/>
                </a:cubicBezTo>
                <a:lnTo>
                  <a:pt x="138" y="27"/>
                </a:lnTo>
                <a:close/>
                <a:moveTo>
                  <a:pt x="43" y="13"/>
                </a:moveTo>
                <a:cubicBezTo>
                  <a:pt x="41" y="13"/>
                  <a:pt x="39" y="15"/>
                  <a:pt x="39" y="17"/>
                </a:cubicBezTo>
                <a:cubicBezTo>
                  <a:pt x="39" y="19"/>
                  <a:pt x="41" y="20"/>
                  <a:pt x="43" y="20"/>
                </a:cubicBezTo>
                <a:cubicBezTo>
                  <a:pt x="44" y="20"/>
                  <a:pt x="46" y="19"/>
                  <a:pt x="46" y="17"/>
                </a:cubicBezTo>
                <a:cubicBezTo>
                  <a:pt x="46" y="15"/>
                  <a:pt x="44" y="13"/>
                  <a:pt x="43" y="13"/>
                </a:cubicBezTo>
                <a:close/>
                <a:moveTo>
                  <a:pt x="128" y="13"/>
                </a:moveTo>
                <a:cubicBezTo>
                  <a:pt x="56" y="13"/>
                  <a:pt x="56" y="13"/>
                  <a:pt x="56" y="13"/>
                </a:cubicBezTo>
                <a:cubicBezTo>
                  <a:pt x="54" y="13"/>
                  <a:pt x="52" y="15"/>
                  <a:pt x="52" y="17"/>
                </a:cubicBezTo>
                <a:cubicBezTo>
                  <a:pt x="52" y="19"/>
                  <a:pt x="54" y="20"/>
                  <a:pt x="56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43"/>
          <p:cNvSpPr/>
          <p:nvPr/>
        </p:nvSpPr>
        <p:spPr>
          <a:xfrm>
            <a:off x="5696729" y="4642917"/>
            <a:ext cx="436170" cy="436878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43" y="40"/>
                </a:moveTo>
                <a:cubicBezTo>
                  <a:pt x="41" y="40"/>
                  <a:pt x="39" y="41"/>
                  <a:pt x="39" y="43"/>
                </a:cubicBezTo>
                <a:cubicBezTo>
                  <a:pt x="39" y="45"/>
                  <a:pt x="41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46" y="41"/>
                  <a:pt x="45" y="40"/>
                  <a:pt x="43" y="40"/>
                </a:cubicBezTo>
                <a:close/>
                <a:moveTo>
                  <a:pt x="16" y="40"/>
                </a:moveTo>
                <a:cubicBezTo>
                  <a:pt x="14" y="40"/>
                  <a:pt x="13" y="41"/>
                  <a:pt x="13" y="43"/>
                </a:cubicBezTo>
                <a:cubicBezTo>
                  <a:pt x="13" y="45"/>
                  <a:pt x="14" y="46"/>
                  <a:pt x="16" y="46"/>
                </a:cubicBezTo>
                <a:cubicBezTo>
                  <a:pt x="18" y="46"/>
                  <a:pt x="20" y="45"/>
                  <a:pt x="20" y="43"/>
                </a:cubicBezTo>
                <a:cubicBezTo>
                  <a:pt x="20" y="41"/>
                  <a:pt x="18" y="40"/>
                  <a:pt x="16" y="40"/>
                </a:cubicBezTo>
                <a:close/>
                <a:moveTo>
                  <a:pt x="30" y="40"/>
                </a:move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30" y="46"/>
                </a:cubicBezTo>
                <a:cubicBezTo>
                  <a:pt x="31" y="46"/>
                  <a:pt x="33" y="45"/>
                  <a:pt x="33" y="43"/>
                </a:cubicBezTo>
                <a:cubicBezTo>
                  <a:pt x="33" y="41"/>
                  <a:pt x="31" y="40"/>
                  <a:pt x="30" y="40"/>
                </a:cubicBezTo>
                <a:close/>
                <a:moveTo>
                  <a:pt x="132" y="0"/>
                </a:moveTo>
                <a:cubicBezTo>
                  <a:pt x="39" y="0"/>
                  <a:pt x="39" y="0"/>
                  <a:pt x="39" y="0"/>
                </a:cubicBezTo>
                <a:cubicBezTo>
                  <a:pt x="32" y="0"/>
                  <a:pt x="26" y="6"/>
                  <a:pt x="26" y="13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9"/>
                  <a:pt x="28" y="20"/>
                  <a:pt x="30" y="20"/>
                </a:cubicBezTo>
                <a:cubicBezTo>
                  <a:pt x="31" y="20"/>
                  <a:pt x="33" y="19"/>
                  <a:pt x="33" y="17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0"/>
                  <a:pt x="36" y="7"/>
                  <a:pt x="39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5" y="7"/>
                  <a:pt x="138" y="10"/>
                  <a:pt x="138" y="13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38" y="109"/>
                  <a:pt x="135" y="112"/>
                  <a:pt x="132" y="112"/>
                </a:cubicBezTo>
                <a:cubicBezTo>
                  <a:pt x="129" y="112"/>
                  <a:pt x="129" y="112"/>
                  <a:pt x="129" y="112"/>
                </a:cubicBezTo>
                <a:cubicBezTo>
                  <a:pt x="127" y="112"/>
                  <a:pt x="125" y="114"/>
                  <a:pt x="125" y="116"/>
                </a:cubicBezTo>
                <a:cubicBezTo>
                  <a:pt x="125" y="118"/>
                  <a:pt x="127" y="119"/>
                  <a:pt x="129" y="119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9" y="119"/>
                  <a:pt x="145" y="113"/>
                  <a:pt x="145" y="106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02" y="40"/>
                </a:moveTo>
                <a:cubicBezTo>
                  <a:pt x="56" y="40"/>
                  <a:pt x="56" y="40"/>
                  <a:pt x="56" y="40"/>
                </a:cubicBezTo>
                <a:cubicBezTo>
                  <a:pt x="54" y="40"/>
                  <a:pt x="53" y="41"/>
                  <a:pt x="53" y="43"/>
                </a:cubicBezTo>
                <a:cubicBezTo>
                  <a:pt x="53" y="45"/>
                  <a:pt x="54" y="46"/>
                  <a:pt x="56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4" y="46"/>
                  <a:pt x="105" y="45"/>
                  <a:pt x="105" y="43"/>
                </a:cubicBezTo>
                <a:cubicBezTo>
                  <a:pt x="105" y="41"/>
                  <a:pt x="104" y="40"/>
                  <a:pt x="102" y="40"/>
                </a:cubicBezTo>
                <a:close/>
                <a:moveTo>
                  <a:pt x="105" y="27"/>
                </a:move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3" y="145"/>
                </a:cubicBezTo>
                <a:cubicBezTo>
                  <a:pt x="105" y="145"/>
                  <a:pt x="105" y="145"/>
                  <a:pt x="105" y="145"/>
                </a:cubicBezTo>
                <a:cubicBezTo>
                  <a:pt x="113" y="145"/>
                  <a:pt x="119" y="140"/>
                  <a:pt x="119" y="132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19" y="33"/>
                  <a:pt x="113" y="27"/>
                  <a:pt x="105" y="27"/>
                </a:cubicBezTo>
                <a:close/>
                <a:moveTo>
                  <a:pt x="112" y="132"/>
                </a:moveTo>
                <a:cubicBezTo>
                  <a:pt x="112" y="136"/>
                  <a:pt x="109" y="139"/>
                  <a:pt x="105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9" y="139"/>
                  <a:pt x="6" y="136"/>
                  <a:pt x="6" y="132"/>
                </a:cubicBezTo>
                <a:cubicBezTo>
                  <a:pt x="6" y="60"/>
                  <a:pt x="6" y="60"/>
                  <a:pt x="6" y="60"/>
                </a:cubicBezTo>
                <a:cubicBezTo>
                  <a:pt x="112" y="60"/>
                  <a:pt x="112" y="60"/>
                  <a:pt x="112" y="60"/>
                </a:cubicBezTo>
                <a:lnTo>
                  <a:pt x="112" y="132"/>
                </a:lnTo>
                <a:close/>
                <a:moveTo>
                  <a:pt x="112" y="53"/>
                </a:moveTo>
                <a:cubicBezTo>
                  <a:pt x="6" y="53"/>
                  <a:pt x="6" y="53"/>
                  <a:pt x="6" y="53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36"/>
                  <a:pt x="9" y="33"/>
                  <a:pt x="13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9" y="33"/>
                  <a:pt x="112" y="36"/>
                  <a:pt x="112" y="40"/>
                </a:cubicBezTo>
                <a:lnTo>
                  <a:pt x="112" y="5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43"/>
          <p:cNvSpPr/>
          <p:nvPr/>
        </p:nvSpPr>
        <p:spPr>
          <a:xfrm>
            <a:off x="6736174" y="4687525"/>
            <a:ext cx="436879" cy="320047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6" y="106"/>
                  <a:pt x="13" y="106"/>
                </a:cubicBezTo>
                <a:cubicBezTo>
                  <a:pt x="132" y="106"/>
                  <a:pt x="132" y="106"/>
                  <a:pt x="132" y="106"/>
                </a:cubicBezTo>
                <a:cubicBezTo>
                  <a:pt x="139" y="106"/>
                  <a:pt x="145" y="100"/>
                  <a:pt x="145" y="9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" y="7"/>
                </a:move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4" y="7"/>
                  <a:pt x="134" y="7"/>
                </a:cubicBezTo>
                <a:cubicBezTo>
                  <a:pt x="77" y="64"/>
                  <a:pt x="77" y="64"/>
                  <a:pt x="77" y="64"/>
                </a:cubicBezTo>
                <a:cubicBezTo>
                  <a:pt x="76" y="65"/>
                  <a:pt x="74" y="66"/>
                  <a:pt x="73" y="66"/>
                </a:cubicBezTo>
                <a:cubicBezTo>
                  <a:pt x="71" y="66"/>
                  <a:pt x="69" y="65"/>
                  <a:pt x="68" y="64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7"/>
                  <a:pt x="12" y="7"/>
                  <a:pt x="13" y="7"/>
                </a:cubicBezTo>
                <a:close/>
                <a:moveTo>
                  <a:pt x="7" y="92"/>
                </a:move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2"/>
                  <a:pt x="7" y="12"/>
                </a:cubicBezTo>
                <a:cubicBezTo>
                  <a:pt x="47" y="53"/>
                  <a:pt x="47" y="53"/>
                  <a:pt x="47" y="53"/>
                </a:cubicBezTo>
                <a:cubicBezTo>
                  <a:pt x="7" y="94"/>
                  <a:pt x="7" y="94"/>
                  <a:pt x="7" y="94"/>
                </a:cubicBezTo>
                <a:cubicBezTo>
                  <a:pt x="7" y="93"/>
                  <a:pt x="7" y="93"/>
                  <a:pt x="7" y="92"/>
                </a:cubicBezTo>
                <a:close/>
                <a:moveTo>
                  <a:pt x="132" y="99"/>
                </a:moveTo>
                <a:cubicBezTo>
                  <a:pt x="13" y="99"/>
                  <a:pt x="13" y="99"/>
                  <a:pt x="13" y="99"/>
                </a:cubicBezTo>
                <a:cubicBezTo>
                  <a:pt x="12" y="99"/>
                  <a:pt x="12" y="99"/>
                  <a:pt x="11" y="99"/>
                </a:cubicBezTo>
                <a:cubicBezTo>
                  <a:pt x="52" y="57"/>
                  <a:pt x="52" y="57"/>
                  <a:pt x="52" y="57"/>
                </a:cubicBezTo>
                <a:cubicBezTo>
                  <a:pt x="63" y="69"/>
                  <a:pt x="63" y="69"/>
                  <a:pt x="63" y="69"/>
                </a:cubicBezTo>
                <a:cubicBezTo>
                  <a:pt x="66" y="71"/>
                  <a:pt x="69" y="73"/>
                  <a:pt x="73" y="73"/>
                </a:cubicBezTo>
                <a:cubicBezTo>
                  <a:pt x="76" y="73"/>
                  <a:pt x="79" y="71"/>
                  <a:pt x="82" y="69"/>
                </a:cubicBezTo>
                <a:cubicBezTo>
                  <a:pt x="93" y="57"/>
                  <a:pt x="93" y="57"/>
                  <a:pt x="93" y="57"/>
                </a:cubicBezTo>
                <a:cubicBezTo>
                  <a:pt x="134" y="99"/>
                  <a:pt x="134" y="99"/>
                  <a:pt x="134" y="99"/>
                </a:cubicBezTo>
                <a:cubicBezTo>
                  <a:pt x="134" y="99"/>
                  <a:pt x="133" y="99"/>
                  <a:pt x="132" y="99"/>
                </a:cubicBezTo>
                <a:close/>
                <a:moveTo>
                  <a:pt x="139" y="92"/>
                </a:moveTo>
                <a:cubicBezTo>
                  <a:pt x="139" y="93"/>
                  <a:pt x="139" y="93"/>
                  <a:pt x="138" y="94"/>
                </a:cubicBezTo>
                <a:cubicBezTo>
                  <a:pt x="98" y="53"/>
                  <a:pt x="98" y="53"/>
                  <a:pt x="98" y="53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39" y="13"/>
                  <a:pt x="139" y="13"/>
                </a:cubicBezTo>
                <a:lnTo>
                  <a:pt x="139" y="9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43"/>
          <p:cNvSpPr/>
          <p:nvPr/>
        </p:nvSpPr>
        <p:spPr>
          <a:xfrm>
            <a:off x="7774911" y="4679028"/>
            <a:ext cx="437586" cy="337749"/>
          </a:xfrm>
          <a:custGeom>
            <a:avLst/>
            <a:gdLst/>
            <a:ahLst/>
            <a:cxnLst/>
            <a:rect l="l" t="t" r="r" b="b"/>
            <a:pathLst>
              <a:path w="145" h="112" extrusionOk="0">
                <a:moveTo>
                  <a:pt x="106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6" y="26"/>
                  <a:pt x="0" y="32"/>
                  <a:pt x="0" y="3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6"/>
                  <a:pt x="6" y="112"/>
                  <a:pt x="13" y="112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113" y="112"/>
                  <a:pt x="119" y="106"/>
                  <a:pt x="119" y="9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2"/>
                  <a:pt x="113" y="26"/>
                  <a:pt x="106" y="26"/>
                </a:cubicBezTo>
                <a:close/>
                <a:moveTo>
                  <a:pt x="13" y="33"/>
                </a:move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9" y="33"/>
                  <a:pt x="110" y="34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2"/>
                  <a:pt x="61" y="82"/>
                  <a:pt x="60" y="82"/>
                </a:cubicBezTo>
                <a:cubicBezTo>
                  <a:pt x="58" y="82"/>
                  <a:pt x="56" y="82"/>
                  <a:pt x="55" y="80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3"/>
                  <a:pt x="12" y="33"/>
                  <a:pt x="13" y="33"/>
                </a:cubicBezTo>
                <a:close/>
                <a:moveTo>
                  <a:pt x="7" y="41"/>
                </a:moveTo>
                <a:cubicBezTo>
                  <a:pt x="34" y="69"/>
                  <a:pt x="34" y="69"/>
                  <a:pt x="34" y="69"/>
                </a:cubicBezTo>
                <a:cubicBezTo>
                  <a:pt x="7" y="97"/>
                  <a:pt x="7" y="97"/>
                  <a:pt x="7" y="97"/>
                </a:cubicBezTo>
                <a:lnTo>
                  <a:pt x="7" y="41"/>
                </a:lnTo>
                <a:close/>
                <a:moveTo>
                  <a:pt x="106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2" y="105"/>
                  <a:pt x="10" y="105"/>
                  <a:pt x="9" y="104"/>
                </a:cubicBezTo>
                <a:cubicBezTo>
                  <a:pt x="39" y="74"/>
                  <a:pt x="39" y="74"/>
                  <a:pt x="39" y="74"/>
                </a:cubicBezTo>
                <a:cubicBezTo>
                  <a:pt x="50" y="85"/>
                  <a:pt x="50" y="85"/>
                  <a:pt x="50" y="85"/>
                </a:cubicBezTo>
                <a:cubicBezTo>
                  <a:pt x="53" y="88"/>
                  <a:pt x="56" y="89"/>
                  <a:pt x="60" y="89"/>
                </a:cubicBezTo>
                <a:cubicBezTo>
                  <a:pt x="63" y="89"/>
                  <a:pt x="66" y="88"/>
                  <a:pt x="69" y="85"/>
                </a:cubicBezTo>
                <a:cubicBezTo>
                  <a:pt x="80" y="74"/>
                  <a:pt x="80" y="74"/>
                  <a:pt x="80" y="74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09" y="105"/>
                  <a:pt x="107" y="105"/>
                  <a:pt x="106" y="105"/>
                </a:cubicBezTo>
                <a:close/>
                <a:moveTo>
                  <a:pt x="112" y="97"/>
                </a:moveTo>
                <a:cubicBezTo>
                  <a:pt x="85" y="69"/>
                  <a:pt x="85" y="69"/>
                  <a:pt x="85" y="69"/>
                </a:cubicBezTo>
                <a:cubicBezTo>
                  <a:pt x="112" y="41"/>
                  <a:pt x="112" y="41"/>
                  <a:pt x="112" y="41"/>
                </a:cubicBezTo>
                <a:lnTo>
                  <a:pt x="112" y="97"/>
                </a:lnTo>
                <a:close/>
                <a:moveTo>
                  <a:pt x="132" y="0"/>
                </a:moveTo>
                <a:cubicBezTo>
                  <a:pt x="40" y="0"/>
                  <a:pt x="40" y="0"/>
                  <a:pt x="40" y="0"/>
                </a:cubicBezTo>
                <a:cubicBezTo>
                  <a:pt x="33" y="0"/>
                  <a:pt x="27" y="6"/>
                  <a:pt x="27" y="13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8"/>
                  <a:pt x="28" y="20"/>
                  <a:pt x="30" y="20"/>
                </a:cubicBezTo>
                <a:cubicBezTo>
                  <a:pt x="32" y="20"/>
                  <a:pt x="33" y="18"/>
                  <a:pt x="33" y="16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9"/>
                  <a:pt x="36" y="6"/>
                  <a:pt x="40" y="6"/>
                </a:cubicBezTo>
                <a:cubicBezTo>
                  <a:pt x="132" y="6"/>
                  <a:pt x="132" y="6"/>
                  <a:pt x="132" y="6"/>
                </a:cubicBezTo>
                <a:cubicBezTo>
                  <a:pt x="136" y="6"/>
                  <a:pt x="139" y="9"/>
                  <a:pt x="139" y="13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39" y="76"/>
                  <a:pt x="136" y="79"/>
                  <a:pt x="132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7" y="79"/>
                  <a:pt x="126" y="80"/>
                  <a:pt x="126" y="82"/>
                </a:cubicBezTo>
                <a:cubicBezTo>
                  <a:pt x="126" y="84"/>
                  <a:pt x="127" y="86"/>
                  <a:pt x="129" y="86"/>
                </a:cubicBezTo>
                <a:cubicBezTo>
                  <a:pt x="132" y="86"/>
                  <a:pt x="132" y="86"/>
                  <a:pt x="132" y="86"/>
                </a:cubicBezTo>
                <a:cubicBezTo>
                  <a:pt x="139" y="86"/>
                  <a:pt x="145" y="80"/>
                  <a:pt x="145" y="7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43"/>
          <p:cNvSpPr/>
          <p:nvPr/>
        </p:nvSpPr>
        <p:spPr>
          <a:xfrm>
            <a:off x="8789573" y="4702395"/>
            <a:ext cx="440419" cy="359699"/>
          </a:xfrm>
          <a:custGeom>
            <a:avLst/>
            <a:gdLst/>
            <a:ahLst/>
            <a:cxnLst/>
            <a:rect l="l" t="t" r="r" b="b"/>
            <a:pathLst>
              <a:path w="146" h="119" extrusionOk="0">
                <a:moveTo>
                  <a:pt x="145" y="68"/>
                </a:moveTo>
                <a:cubicBezTo>
                  <a:pt x="145" y="68"/>
                  <a:pt x="145" y="68"/>
                  <a:pt x="145" y="68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1"/>
                  <a:pt x="111" y="0"/>
                  <a:pt x="10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4" y="1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9"/>
                  <a:pt x="0" y="69"/>
                  <a:pt x="0" y="7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8"/>
                  <a:pt x="2" y="119"/>
                  <a:pt x="4" y="119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4" y="119"/>
                  <a:pt x="146" y="118"/>
                  <a:pt x="146" y="116"/>
                </a:cubicBezTo>
                <a:cubicBezTo>
                  <a:pt x="146" y="70"/>
                  <a:pt x="146" y="70"/>
                  <a:pt x="146" y="70"/>
                </a:cubicBezTo>
                <a:cubicBezTo>
                  <a:pt x="146" y="69"/>
                  <a:pt x="145" y="69"/>
                  <a:pt x="145" y="68"/>
                </a:cubicBezTo>
                <a:close/>
                <a:moveTo>
                  <a:pt x="39" y="7"/>
                </a:moveTo>
                <a:cubicBezTo>
                  <a:pt x="107" y="7"/>
                  <a:pt x="107" y="7"/>
                  <a:pt x="107" y="7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96" y="66"/>
                  <a:pt x="96" y="66"/>
                  <a:pt x="96" y="66"/>
                </a:cubicBezTo>
                <a:cubicBezTo>
                  <a:pt x="94" y="66"/>
                  <a:pt x="93" y="68"/>
                  <a:pt x="93" y="70"/>
                </a:cubicBezTo>
                <a:cubicBezTo>
                  <a:pt x="93" y="81"/>
                  <a:pt x="84" y="90"/>
                  <a:pt x="73" y="90"/>
                </a:cubicBezTo>
                <a:cubicBezTo>
                  <a:pt x="62" y="90"/>
                  <a:pt x="53" y="81"/>
                  <a:pt x="53" y="70"/>
                </a:cubicBezTo>
                <a:cubicBezTo>
                  <a:pt x="53" y="68"/>
                  <a:pt x="52" y="66"/>
                  <a:pt x="50" y="66"/>
                </a:cubicBezTo>
                <a:cubicBezTo>
                  <a:pt x="9" y="66"/>
                  <a:pt x="9" y="66"/>
                  <a:pt x="9" y="66"/>
                </a:cubicBezTo>
                <a:lnTo>
                  <a:pt x="39" y="7"/>
                </a:lnTo>
                <a:close/>
                <a:moveTo>
                  <a:pt x="139" y="113"/>
                </a:moveTo>
                <a:cubicBezTo>
                  <a:pt x="7" y="113"/>
                  <a:pt x="7" y="113"/>
                  <a:pt x="7" y="113"/>
                </a:cubicBezTo>
                <a:cubicBezTo>
                  <a:pt x="7" y="73"/>
                  <a:pt x="7" y="73"/>
                  <a:pt x="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8" y="86"/>
                  <a:pt x="60" y="96"/>
                  <a:pt x="73" y="96"/>
                </a:cubicBezTo>
                <a:cubicBezTo>
                  <a:pt x="86" y="96"/>
                  <a:pt x="98" y="86"/>
                  <a:pt x="99" y="73"/>
                </a:cubicBezTo>
                <a:cubicBezTo>
                  <a:pt x="139" y="73"/>
                  <a:pt x="139" y="73"/>
                  <a:pt x="139" y="73"/>
                </a:cubicBezTo>
                <a:lnTo>
                  <a:pt x="139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43"/>
          <p:cNvSpPr/>
          <p:nvPr/>
        </p:nvSpPr>
        <p:spPr>
          <a:xfrm>
            <a:off x="9839639" y="4664159"/>
            <a:ext cx="437586" cy="39793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144" y="81"/>
                </a:moveTo>
                <a:cubicBezTo>
                  <a:pt x="144" y="81"/>
                  <a:pt x="144" y="81"/>
                  <a:pt x="144" y="81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4"/>
                  <a:pt x="110" y="13"/>
                  <a:pt x="109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4" y="13"/>
                  <a:pt x="82" y="14"/>
                  <a:pt x="82" y="16"/>
                </a:cubicBezTo>
                <a:cubicBezTo>
                  <a:pt x="82" y="18"/>
                  <a:pt x="84" y="20"/>
                  <a:pt x="85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36" y="79"/>
                  <a:pt x="136" y="79"/>
                  <a:pt x="136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93" y="79"/>
                  <a:pt x="92" y="80"/>
                  <a:pt x="92" y="82"/>
                </a:cubicBezTo>
                <a:cubicBezTo>
                  <a:pt x="92" y="93"/>
                  <a:pt x="83" y="102"/>
                  <a:pt x="72" y="102"/>
                </a:cubicBezTo>
                <a:cubicBezTo>
                  <a:pt x="61" y="102"/>
                  <a:pt x="52" y="93"/>
                  <a:pt x="52" y="82"/>
                </a:cubicBezTo>
                <a:cubicBezTo>
                  <a:pt x="52" y="80"/>
                  <a:pt x="51" y="79"/>
                  <a:pt x="49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38" y="20"/>
                  <a:pt x="38" y="20"/>
                  <a:pt x="38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61" y="20"/>
                  <a:pt x="62" y="18"/>
                  <a:pt x="62" y="16"/>
                </a:cubicBezTo>
                <a:cubicBezTo>
                  <a:pt x="62" y="14"/>
                  <a:pt x="61" y="13"/>
                  <a:pt x="59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34" y="14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2"/>
                  <a:pt x="0" y="82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0"/>
                  <a:pt x="1" y="132"/>
                  <a:pt x="3" y="132"/>
                </a:cubicBezTo>
                <a:cubicBezTo>
                  <a:pt x="142" y="132"/>
                  <a:pt x="142" y="132"/>
                  <a:pt x="142" y="132"/>
                </a:cubicBezTo>
                <a:cubicBezTo>
                  <a:pt x="143" y="132"/>
                  <a:pt x="145" y="130"/>
                  <a:pt x="145" y="129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5" y="81"/>
                  <a:pt x="144" y="81"/>
                </a:cubicBezTo>
                <a:close/>
                <a:moveTo>
                  <a:pt x="138" y="125"/>
                </a:moveTo>
                <a:cubicBezTo>
                  <a:pt x="6" y="125"/>
                  <a:pt x="6" y="125"/>
                  <a:pt x="6" y="125"/>
                </a:cubicBezTo>
                <a:cubicBezTo>
                  <a:pt x="6" y="86"/>
                  <a:pt x="6" y="86"/>
                  <a:pt x="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8" y="99"/>
                  <a:pt x="59" y="109"/>
                  <a:pt x="72" y="109"/>
                </a:cubicBezTo>
                <a:cubicBezTo>
                  <a:pt x="86" y="109"/>
                  <a:pt x="97" y="99"/>
                  <a:pt x="98" y="86"/>
                </a:cubicBezTo>
                <a:cubicBezTo>
                  <a:pt x="138" y="86"/>
                  <a:pt x="138" y="86"/>
                  <a:pt x="138" y="86"/>
                </a:cubicBezTo>
                <a:lnTo>
                  <a:pt x="138" y="125"/>
                </a:lnTo>
                <a:close/>
                <a:moveTo>
                  <a:pt x="52" y="53"/>
                </a:moveTo>
                <a:cubicBezTo>
                  <a:pt x="51" y="53"/>
                  <a:pt x="49" y="54"/>
                  <a:pt x="49" y="56"/>
                </a:cubicBezTo>
                <a:cubicBezTo>
                  <a:pt x="49" y="57"/>
                  <a:pt x="49" y="58"/>
                  <a:pt x="50" y="58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9"/>
                  <a:pt x="71" y="79"/>
                  <a:pt x="72" y="79"/>
                </a:cubicBezTo>
                <a:cubicBezTo>
                  <a:pt x="73" y="79"/>
                  <a:pt x="74" y="79"/>
                  <a:pt x="75" y="78"/>
                </a:cubicBezTo>
                <a:cubicBezTo>
                  <a:pt x="94" y="58"/>
                  <a:pt x="94" y="58"/>
                  <a:pt x="94" y="58"/>
                </a:cubicBezTo>
                <a:cubicBezTo>
                  <a:pt x="95" y="58"/>
                  <a:pt x="95" y="57"/>
                  <a:pt x="95" y="56"/>
                </a:cubicBezTo>
                <a:cubicBezTo>
                  <a:pt x="95" y="54"/>
                  <a:pt x="94" y="53"/>
                  <a:pt x="92" y="53"/>
                </a:cubicBezTo>
                <a:cubicBezTo>
                  <a:pt x="91" y="53"/>
                  <a:pt x="90" y="53"/>
                  <a:pt x="90" y="5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4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68"/>
                  <a:pt x="69" y="68"/>
                  <a:pt x="69" y="68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3"/>
                  <a:pt x="53" y="53"/>
                  <a:pt x="52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43"/>
          <p:cNvSpPr/>
          <p:nvPr/>
        </p:nvSpPr>
        <p:spPr>
          <a:xfrm>
            <a:off x="10872004" y="4664159"/>
            <a:ext cx="437586" cy="39793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3" y="26"/>
                </a:moveTo>
                <a:cubicBezTo>
                  <a:pt x="54" y="26"/>
                  <a:pt x="54" y="26"/>
                  <a:pt x="55" y="25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8"/>
                  <a:pt x="71" y="79"/>
                  <a:pt x="72" y="79"/>
                </a:cubicBezTo>
                <a:cubicBezTo>
                  <a:pt x="74" y="79"/>
                  <a:pt x="76" y="78"/>
                  <a:pt x="76" y="76"/>
                </a:cubicBezTo>
                <a:cubicBezTo>
                  <a:pt x="76" y="11"/>
                  <a:pt x="76" y="11"/>
                  <a:pt x="76" y="11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6"/>
                  <a:pt x="91" y="26"/>
                  <a:pt x="92" y="26"/>
                </a:cubicBezTo>
                <a:cubicBezTo>
                  <a:pt x="94" y="26"/>
                  <a:pt x="96" y="25"/>
                  <a:pt x="96" y="23"/>
                </a:cubicBezTo>
                <a:cubicBezTo>
                  <a:pt x="96" y="22"/>
                  <a:pt x="95" y="21"/>
                  <a:pt x="95" y="21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2" y="0"/>
                </a:cubicBezTo>
                <a:cubicBezTo>
                  <a:pt x="71" y="0"/>
                  <a:pt x="71" y="0"/>
                  <a:pt x="70" y="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2"/>
                  <a:pt x="49" y="23"/>
                </a:cubicBezTo>
                <a:cubicBezTo>
                  <a:pt x="49" y="25"/>
                  <a:pt x="51" y="26"/>
                  <a:pt x="53" y="26"/>
                </a:cubicBezTo>
                <a:close/>
                <a:moveTo>
                  <a:pt x="145" y="81"/>
                </a:moveTo>
                <a:cubicBezTo>
                  <a:pt x="145" y="81"/>
                  <a:pt x="145" y="81"/>
                  <a:pt x="145" y="81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4"/>
                  <a:pt x="110" y="13"/>
                  <a:pt x="109" y="13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4" y="13"/>
                  <a:pt x="102" y="14"/>
                  <a:pt x="102" y="16"/>
                </a:cubicBezTo>
                <a:cubicBezTo>
                  <a:pt x="102" y="18"/>
                  <a:pt x="104" y="20"/>
                  <a:pt x="105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36" y="79"/>
                  <a:pt x="136" y="79"/>
                  <a:pt x="136" y="79"/>
                </a:cubicBezTo>
                <a:cubicBezTo>
                  <a:pt x="96" y="79"/>
                  <a:pt x="96" y="79"/>
                  <a:pt x="96" y="79"/>
                </a:cubicBezTo>
                <a:cubicBezTo>
                  <a:pt x="94" y="79"/>
                  <a:pt x="92" y="80"/>
                  <a:pt x="92" y="82"/>
                </a:cubicBezTo>
                <a:cubicBezTo>
                  <a:pt x="92" y="93"/>
                  <a:pt x="83" y="102"/>
                  <a:pt x="72" y="102"/>
                </a:cubicBezTo>
                <a:cubicBezTo>
                  <a:pt x="61" y="102"/>
                  <a:pt x="53" y="93"/>
                  <a:pt x="53" y="82"/>
                </a:cubicBezTo>
                <a:cubicBezTo>
                  <a:pt x="53" y="80"/>
                  <a:pt x="51" y="79"/>
                  <a:pt x="49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38" y="20"/>
                  <a:pt x="38" y="20"/>
                  <a:pt x="38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41" y="20"/>
                  <a:pt x="43" y="18"/>
                  <a:pt x="43" y="16"/>
                </a:cubicBezTo>
                <a:cubicBezTo>
                  <a:pt x="43" y="14"/>
                  <a:pt x="41" y="13"/>
                  <a:pt x="39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34" y="14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2"/>
                  <a:pt x="0" y="82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0"/>
                  <a:pt x="1" y="132"/>
                  <a:pt x="3" y="132"/>
                </a:cubicBezTo>
                <a:cubicBezTo>
                  <a:pt x="142" y="132"/>
                  <a:pt x="142" y="132"/>
                  <a:pt x="142" y="132"/>
                </a:cubicBezTo>
                <a:cubicBezTo>
                  <a:pt x="144" y="132"/>
                  <a:pt x="145" y="130"/>
                  <a:pt x="145" y="129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5" y="81"/>
                  <a:pt x="145" y="81"/>
                </a:cubicBezTo>
                <a:close/>
                <a:moveTo>
                  <a:pt x="138" y="125"/>
                </a:moveTo>
                <a:cubicBezTo>
                  <a:pt x="6" y="125"/>
                  <a:pt x="6" y="125"/>
                  <a:pt x="6" y="125"/>
                </a:cubicBezTo>
                <a:cubicBezTo>
                  <a:pt x="6" y="86"/>
                  <a:pt x="6" y="86"/>
                  <a:pt x="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8" y="99"/>
                  <a:pt x="59" y="109"/>
                  <a:pt x="72" y="109"/>
                </a:cubicBezTo>
                <a:cubicBezTo>
                  <a:pt x="86" y="109"/>
                  <a:pt x="97" y="99"/>
                  <a:pt x="99" y="86"/>
                </a:cubicBezTo>
                <a:cubicBezTo>
                  <a:pt x="138" y="86"/>
                  <a:pt x="138" y="86"/>
                  <a:pt x="138" y="86"/>
                </a:cubicBezTo>
                <a:lnTo>
                  <a:pt x="138" y="12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43"/>
          <p:cNvSpPr/>
          <p:nvPr/>
        </p:nvSpPr>
        <p:spPr>
          <a:xfrm>
            <a:off x="1568688" y="5627132"/>
            <a:ext cx="437586" cy="356158"/>
          </a:xfrm>
          <a:custGeom>
            <a:avLst/>
            <a:gdLst/>
            <a:ahLst/>
            <a:cxnLst/>
            <a:rect l="l" t="t" r="r" b="b"/>
            <a:pathLst>
              <a:path w="145" h="118" extrusionOk="0">
                <a:moveTo>
                  <a:pt x="50" y="26"/>
                </a:moveTo>
                <a:cubicBezTo>
                  <a:pt x="96" y="26"/>
                  <a:pt x="96" y="26"/>
                  <a:pt x="96" y="26"/>
                </a:cubicBezTo>
                <a:cubicBezTo>
                  <a:pt x="98" y="26"/>
                  <a:pt x="99" y="25"/>
                  <a:pt x="99" y="23"/>
                </a:cubicBezTo>
                <a:cubicBezTo>
                  <a:pt x="99" y="21"/>
                  <a:pt x="98" y="19"/>
                  <a:pt x="96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21"/>
                  <a:pt x="46" y="23"/>
                </a:cubicBezTo>
                <a:cubicBezTo>
                  <a:pt x="46" y="25"/>
                  <a:pt x="48" y="26"/>
                  <a:pt x="50" y="26"/>
                </a:cubicBezTo>
                <a:close/>
                <a:moveTo>
                  <a:pt x="43" y="39"/>
                </a:moveTo>
                <a:cubicBezTo>
                  <a:pt x="102" y="39"/>
                  <a:pt x="102" y="39"/>
                  <a:pt x="102" y="39"/>
                </a:cubicBezTo>
                <a:cubicBezTo>
                  <a:pt x="104" y="39"/>
                  <a:pt x="106" y="38"/>
                  <a:pt x="106" y="36"/>
                </a:cubicBezTo>
                <a:cubicBezTo>
                  <a:pt x="106" y="34"/>
                  <a:pt x="104" y="33"/>
                  <a:pt x="102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1" y="33"/>
                  <a:pt x="40" y="34"/>
                  <a:pt x="40" y="36"/>
                </a:cubicBezTo>
                <a:cubicBezTo>
                  <a:pt x="40" y="38"/>
                  <a:pt x="41" y="39"/>
                  <a:pt x="43" y="39"/>
                </a:cubicBezTo>
                <a:close/>
                <a:moveTo>
                  <a:pt x="145" y="67"/>
                </a:moveTo>
                <a:cubicBezTo>
                  <a:pt x="145" y="67"/>
                  <a:pt x="145" y="67"/>
                  <a:pt x="145" y="67"/>
                </a:cubicBezTo>
                <a:cubicBezTo>
                  <a:pt x="112" y="1"/>
                  <a:pt x="112" y="1"/>
                  <a:pt x="112" y="1"/>
                </a:cubicBezTo>
                <a:cubicBezTo>
                  <a:pt x="112" y="1"/>
                  <a:pt x="112" y="1"/>
                  <a:pt x="112" y="1"/>
                </a:cubicBezTo>
                <a:cubicBezTo>
                  <a:pt x="111" y="0"/>
                  <a:pt x="110" y="0"/>
                  <a:pt x="109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4" y="0"/>
                  <a:pt x="33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7"/>
                  <a:pt x="1" y="118"/>
                  <a:pt x="3" y="118"/>
                </a:cubicBezTo>
                <a:cubicBezTo>
                  <a:pt x="142" y="118"/>
                  <a:pt x="142" y="118"/>
                  <a:pt x="142" y="118"/>
                </a:cubicBezTo>
                <a:cubicBezTo>
                  <a:pt x="144" y="118"/>
                  <a:pt x="145" y="117"/>
                  <a:pt x="145" y="115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5" y="68"/>
                  <a:pt x="145" y="68"/>
                  <a:pt x="145" y="67"/>
                </a:cubicBezTo>
                <a:close/>
                <a:moveTo>
                  <a:pt x="38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96" y="66"/>
                  <a:pt x="96" y="66"/>
                  <a:pt x="96" y="66"/>
                </a:cubicBezTo>
                <a:cubicBezTo>
                  <a:pt x="94" y="66"/>
                  <a:pt x="92" y="67"/>
                  <a:pt x="92" y="69"/>
                </a:cubicBezTo>
                <a:cubicBezTo>
                  <a:pt x="92" y="80"/>
                  <a:pt x="84" y="89"/>
                  <a:pt x="73" y="89"/>
                </a:cubicBezTo>
                <a:cubicBezTo>
                  <a:pt x="62" y="89"/>
                  <a:pt x="53" y="80"/>
                  <a:pt x="53" y="69"/>
                </a:cubicBezTo>
                <a:cubicBezTo>
                  <a:pt x="53" y="67"/>
                  <a:pt x="51" y="66"/>
                  <a:pt x="50" y="66"/>
                </a:cubicBezTo>
                <a:cubicBezTo>
                  <a:pt x="9" y="66"/>
                  <a:pt x="9" y="66"/>
                  <a:pt x="9" y="66"/>
                </a:cubicBezTo>
                <a:lnTo>
                  <a:pt x="38" y="6"/>
                </a:lnTo>
                <a:close/>
                <a:moveTo>
                  <a:pt x="139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72"/>
                  <a:pt x="7" y="72"/>
                  <a:pt x="7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8" y="85"/>
                  <a:pt x="59" y="95"/>
                  <a:pt x="73" y="95"/>
                </a:cubicBezTo>
                <a:cubicBezTo>
                  <a:pt x="86" y="95"/>
                  <a:pt x="97" y="85"/>
                  <a:pt x="99" y="72"/>
                </a:cubicBezTo>
                <a:cubicBezTo>
                  <a:pt x="139" y="72"/>
                  <a:pt x="139" y="72"/>
                  <a:pt x="139" y="72"/>
                </a:cubicBezTo>
                <a:lnTo>
                  <a:pt x="139" y="112"/>
                </a:lnTo>
                <a:close/>
                <a:moveTo>
                  <a:pt x="112" y="49"/>
                </a:moveTo>
                <a:cubicBezTo>
                  <a:pt x="112" y="47"/>
                  <a:pt x="111" y="46"/>
                  <a:pt x="109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4" y="46"/>
                  <a:pt x="33" y="47"/>
                  <a:pt x="33" y="49"/>
                </a:cubicBezTo>
                <a:cubicBezTo>
                  <a:pt x="33" y="51"/>
                  <a:pt x="34" y="52"/>
                  <a:pt x="36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1" y="52"/>
                  <a:pt x="112" y="51"/>
                  <a:pt x="112" y="4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43"/>
          <p:cNvSpPr/>
          <p:nvPr/>
        </p:nvSpPr>
        <p:spPr>
          <a:xfrm>
            <a:off x="2599636" y="5593145"/>
            <a:ext cx="437586" cy="440419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145" y="83"/>
                </a:move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45" y="42"/>
                  <a:pt x="145" y="42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19" y="2"/>
                  <a:pt x="119" y="2"/>
                  <a:pt x="119" y="2"/>
                </a:cubicBezTo>
                <a:cubicBezTo>
                  <a:pt x="119" y="2"/>
                  <a:pt x="119" y="2"/>
                  <a:pt x="119" y="2"/>
                </a:cubicBezTo>
                <a:cubicBezTo>
                  <a:pt x="118" y="1"/>
                  <a:pt x="117" y="0"/>
                  <a:pt x="11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0"/>
                  <a:pt x="28" y="1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3"/>
                  <a:pt x="0" y="4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5"/>
                  <a:pt x="2" y="86"/>
                  <a:pt x="4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" y="101"/>
                  <a:pt x="1" y="101"/>
                  <a:pt x="1" y="101"/>
                </a:cubicBezTo>
                <a:cubicBezTo>
                  <a:pt x="1" y="101"/>
                  <a:pt x="1" y="101"/>
                  <a:pt x="1" y="101"/>
                </a:cubicBezTo>
                <a:cubicBezTo>
                  <a:pt x="0" y="102"/>
                  <a:pt x="0" y="102"/>
                  <a:pt x="0" y="10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2" y="146"/>
                  <a:pt x="4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4" y="146"/>
                  <a:pt x="145" y="144"/>
                  <a:pt x="145" y="142"/>
                </a:cubicBezTo>
                <a:cubicBezTo>
                  <a:pt x="145" y="103"/>
                  <a:pt x="145" y="103"/>
                  <a:pt x="145" y="103"/>
                </a:cubicBezTo>
                <a:cubicBezTo>
                  <a:pt x="145" y="102"/>
                  <a:pt x="145" y="102"/>
                  <a:pt x="145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4" y="86"/>
                  <a:pt x="145" y="85"/>
                  <a:pt x="145" y="83"/>
                </a:cubicBezTo>
                <a:close/>
                <a:moveTo>
                  <a:pt x="32" y="7"/>
                </a:moveTo>
                <a:cubicBezTo>
                  <a:pt x="114" y="7"/>
                  <a:pt x="114" y="7"/>
                  <a:pt x="114" y="7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4" y="40"/>
                  <a:pt x="93" y="41"/>
                  <a:pt x="93" y="43"/>
                </a:cubicBezTo>
                <a:cubicBezTo>
                  <a:pt x="93" y="54"/>
                  <a:pt x="84" y="63"/>
                  <a:pt x="73" y="63"/>
                </a:cubicBezTo>
                <a:cubicBezTo>
                  <a:pt x="62" y="63"/>
                  <a:pt x="53" y="54"/>
                  <a:pt x="53" y="43"/>
                </a:cubicBezTo>
                <a:cubicBezTo>
                  <a:pt x="53" y="41"/>
                  <a:pt x="52" y="40"/>
                  <a:pt x="50" y="40"/>
                </a:cubicBezTo>
                <a:cubicBezTo>
                  <a:pt x="9" y="40"/>
                  <a:pt x="9" y="40"/>
                  <a:pt x="9" y="40"/>
                </a:cubicBezTo>
                <a:lnTo>
                  <a:pt x="32" y="7"/>
                </a:lnTo>
                <a:close/>
                <a:moveTo>
                  <a:pt x="139" y="139"/>
                </a:moveTo>
                <a:cubicBezTo>
                  <a:pt x="7" y="139"/>
                  <a:pt x="7" y="139"/>
                  <a:pt x="7" y="139"/>
                </a:cubicBezTo>
                <a:cubicBezTo>
                  <a:pt x="7" y="106"/>
                  <a:pt x="7" y="106"/>
                  <a:pt x="7" y="10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48" y="119"/>
                  <a:pt x="59" y="129"/>
                  <a:pt x="73" y="129"/>
                </a:cubicBezTo>
                <a:cubicBezTo>
                  <a:pt x="86" y="129"/>
                  <a:pt x="97" y="119"/>
                  <a:pt x="99" y="106"/>
                </a:cubicBezTo>
                <a:cubicBezTo>
                  <a:pt x="139" y="106"/>
                  <a:pt x="139" y="106"/>
                  <a:pt x="139" y="106"/>
                </a:cubicBezTo>
                <a:lnTo>
                  <a:pt x="139" y="139"/>
                </a:lnTo>
                <a:close/>
                <a:moveTo>
                  <a:pt x="136" y="99"/>
                </a:moveTo>
                <a:cubicBezTo>
                  <a:pt x="96" y="99"/>
                  <a:pt x="96" y="99"/>
                  <a:pt x="96" y="99"/>
                </a:cubicBezTo>
                <a:cubicBezTo>
                  <a:pt x="94" y="99"/>
                  <a:pt x="93" y="101"/>
                  <a:pt x="93" y="103"/>
                </a:cubicBezTo>
                <a:cubicBezTo>
                  <a:pt x="93" y="114"/>
                  <a:pt x="84" y="123"/>
                  <a:pt x="73" y="123"/>
                </a:cubicBezTo>
                <a:cubicBezTo>
                  <a:pt x="62" y="123"/>
                  <a:pt x="53" y="114"/>
                  <a:pt x="53" y="103"/>
                </a:cubicBezTo>
                <a:cubicBezTo>
                  <a:pt x="53" y="101"/>
                  <a:pt x="52" y="99"/>
                  <a:pt x="50" y="99"/>
                </a:cubicBezTo>
                <a:cubicBezTo>
                  <a:pt x="9" y="99"/>
                  <a:pt x="9" y="99"/>
                  <a:pt x="9" y="99"/>
                </a:cubicBezTo>
                <a:cubicBezTo>
                  <a:pt x="18" y="86"/>
                  <a:pt x="18" y="86"/>
                  <a:pt x="18" y="86"/>
                </a:cubicBezTo>
                <a:cubicBezTo>
                  <a:pt x="127" y="86"/>
                  <a:pt x="127" y="86"/>
                  <a:pt x="127" y="86"/>
                </a:cubicBezTo>
                <a:lnTo>
                  <a:pt x="136" y="99"/>
                </a:lnTo>
                <a:close/>
                <a:moveTo>
                  <a:pt x="139" y="80"/>
                </a:moveTo>
                <a:cubicBezTo>
                  <a:pt x="7" y="80"/>
                  <a:pt x="7" y="80"/>
                  <a:pt x="7" y="80"/>
                </a:cubicBezTo>
                <a:cubicBezTo>
                  <a:pt x="7" y="47"/>
                  <a:pt x="7" y="47"/>
                  <a:pt x="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60"/>
                  <a:pt x="59" y="70"/>
                  <a:pt x="73" y="70"/>
                </a:cubicBezTo>
                <a:cubicBezTo>
                  <a:pt x="86" y="70"/>
                  <a:pt x="97" y="60"/>
                  <a:pt x="99" y="47"/>
                </a:cubicBezTo>
                <a:cubicBezTo>
                  <a:pt x="139" y="47"/>
                  <a:pt x="139" y="47"/>
                  <a:pt x="139" y="47"/>
                </a:cubicBezTo>
                <a:lnTo>
                  <a:pt x="139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43"/>
          <p:cNvSpPr/>
          <p:nvPr/>
        </p:nvSpPr>
        <p:spPr>
          <a:xfrm>
            <a:off x="3647578" y="5576859"/>
            <a:ext cx="437586" cy="440419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93" y="119"/>
                </a:moveTo>
                <a:cubicBezTo>
                  <a:pt x="92" y="119"/>
                  <a:pt x="91" y="120"/>
                  <a:pt x="90" y="120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5"/>
                  <a:pt x="75" y="53"/>
                  <a:pt x="73" y="53"/>
                </a:cubicBezTo>
                <a:cubicBezTo>
                  <a:pt x="71" y="53"/>
                  <a:pt x="70" y="55"/>
                  <a:pt x="70" y="57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5" y="120"/>
                  <a:pt x="54" y="119"/>
                  <a:pt x="53" y="119"/>
                </a:cubicBezTo>
                <a:cubicBezTo>
                  <a:pt x="51" y="119"/>
                  <a:pt x="50" y="121"/>
                  <a:pt x="50" y="123"/>
                </a:cubicBezTo>
                <a:cubicBezTo>
                  <a:pt x="50" y="123"/>
                  <a:pt x="50" y="124"/>
                  <a:pt x="51" y="12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1" y="145"/>
                  <a:pt x="72" y="146"/>
                  <a:pt x="73" y="146"/>
                </a:cubicBezTo>
                <a:cubicBezTo>
                  <a:pt x="74" y="146"/>
                  <a:pt x="75" y="145"/>
                  <a:pt x="75" y="145"/>
                </a:cubicBezTo>
                <a:cubicBezTo>
                  <a:pt x="95" y="125"/>
                  <a:pt x="95" y="125"/>
                  <a:pt x="95" y="125"/>
                </a:cubicBezTo>
                <a:cubicBezTo>
                  <a:pt x="96" y="124"/>
                  <a:pt x="96" y="123"/>
                  <a:pt x="96" y="123"/>
                </a:cubicBezTo>
                <a:cubicBezTo>
                  <a:pt x="96" y="121"/>
                  <a:pt x="94" y="119"/>
                  <a:pt x="93" y="119"/>
                </a:cubicBezTo>
                <a:close/>
                <a:moveTo>
                  <a:pt x="125" y="43"/>
                </a:moveTo>
                <a:cubicBezTo>
                  <a:pt x="126" y="42"/>
                  <a:pt x="126" y="41"/>
                  <a:pt x="126" y="40"/>
                </a:cubicBezTo>
                <a:cubicBezTo>
                  <a:pt x="126" y="18"/>
                  <a:pt x="108" y="0"/>
                  <a:pt x="86" y="0"/>
                </a:cubicBezTo>
                <a:cubicBezTo>
                  <a:pt x="71" y="0"/>
                  <a:pt x="58" y="9"/>
                  <a:pt x="51" y="22"/>
                </a:cubicBezTo>
                <a:cubicBezTo>
                  <a:pt x="48" y="21"/>
                  <a:pt x="46" y="20"/>
                  <a:pt x="43" y="20"/>
                </a:cubicBezTo>
                <a:cubicBezTo>
                  <a:pt x="30" y="20"/>
                  <a:pt x="20" y="31"/>
                  <a:pt x="20" y="43"/>
                </a:cubicBezTo>
                <a:cubicBezTo>
                  <a:pt x="20" y="45"/>
                  <a:pt x="20" y="47"/>
                  <a:pt x="21" y="48"/>
                </a:cubicBezTo>
                <a:cubicBezTo>
                  <a:pt x="9" y="52"/>
                  <a:pt x="0" y="63"/>
                  <a:pt x="0" y="76"/>
                </a:cubicBezTo>
                <a:cubicBezTo>
                  <a:pt x="0" y="93"/>
                  <a:pt x="13" y="106"/>
                  <a:pt x="30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1" y="106"/>
                  <a:pt x="63" y="105"/>
                  <a:pt x="63" y="103"/>
                </a:cubicBezTo>
                <a:cubicBezTo>
                  <a:pt x="63" y="101"/>
                  <a:pt x="61" y="99"/>
                  <a:pt x="60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17" y="99"/>
                  <a:pt x="7" y="89"/>
                  <a:pt x="7" y="76"/>
                </a:cubicBezTo>
                <a:cubicBezTo>
                  <a:pt x="7" y="66"/>
                  <a:pt x="13" y="58"/>
                  <a:pt x="23" y="54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6"/>
                  <a:pt x="27" y="44"/>
                  <a:pt x="27" y="43"/>
                </a:cubicBezTo>
                <a:cubicBezTo>
                  <a:pt x="27" y="34"/>
                  <a:pt x="34" y="27"/>
                  <a:pt x="43" y="27"/>
                </a:cubicBezTo>
                <a:cubicBezTo>
                  <a:pt x="45" y="27"/>
                  <a:pt x="47" y="27"/>
                  <a:pt x="49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7" y="25"/>
                  <a:pt x="57" y="25"/>
                  <a:pt x="57" y="25"/>
                </a:cubicBezTo>
                <a:cubicBezTo>
                  <a:pt x="63" y="14"/>
                  <a:pt x="74" y="7"/>
                  <a:pt x="86" y="7"/>
                </a:cubicBezTo>
                <a:cubicBezTo>
                  <a:pt x="104" y="7"/>
                  <a:pt x="119" y="22"/>
                  <a:pt x="119" y="40"/>
                </a:cubicBezTo>
                <a:cubicBezTo>
                  <a:pt x="119" y="41"/>
                  <a:pt x="119" y="41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33" y="53"/>
                  <a:pt x="139" y="62"/>
                  <a:pt x="139" y="73"/>
                </a:cubicBezTo>
                <a:cubicBezTo>
                  <a:pt x="139" y="88"/>
                  <a:pt x="127" y="99"/>
                  <a:pt x="112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4" y="99"/>
                  <a:pt x="83" y="101"/>
                  <a:pt x="83" y="103"/>
                </a:cubicBezTo>
                <a:cubicBezTo>
                  <a:pt x="83" y="105"/>
                  <a:pt x="84" y="106"/>
                  <a:pt x="86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31" y="106"/>
                  <a:pt x="145" y="91"/>
                  <a:pt x="145" y="73"/>
                </a:cubicBezTo>
                <a:cubicBezTo>
                  <a:pt x="145" y="59"/>
                  <a:pt x="137" y="48"/>
                  <a:pt x="125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43"/>
          <p:cNvSpPr/>
          <p:nvPr/>
        </p:nvSpPr>
        <p:spPr>
          <a:xfrm>
            <a:off x="4662241" y="5601642"/>
            <a:ext cx="439710" cy="439710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93" y="80"/>
                </a:moveTo>
                <a:cubicBezTo>
                  <a:pt x="95" y="80"/>
                  <a:pt x="96" y="78"/>
                  <a:pt x="96" y="76"/>
                </a:cubicBezTo>
                <a:cubicBezTo>
                  <a:pt x="96" y="75"/>
                  <a:pt x="96" y="75"/>
                  <a:pt x="95" y="7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4"/>
                  <a:pt x="74" y="53"/>
                  <a:pt x="73" y="53"/>
                </a:cubicBezTo>
                <a:cubicBezTo>
                  <a:pt x="72" y="53"/>
                  <a:pt x="71" y="54"/>
                  <a:pt x="71" y="54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5"/>
                  <a:pt x="50" y="75"/>
                  <a:pt x="50" y="76"/>
                </a:cubicBezTo>
                <a:cubicBezTo>
                  <a:pt x="50" y="78"/>
                  <a:pt x="51" y="80"/>
                  <a:pt x="53" y="80"/>
                </a:cubicBezTo>
                <a:cubicBezTo>
                  <a:pt x="54" y="80"/>
                  <a:pt x="55" y="79"/>
                  <a:pt x="56" y="7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4"/>
                  <a:pt x="71" y="146"/>
                  <a:pt x="73" y="146"/>
                </a:cubicBezTo>
                <a:cubicBezTo>
                  <a:pt x="75" y="146"/>
                  <a:pt x="76" y="144"/>
                  <a:pt x="76" y="142"/>
                </a:cubicBezTo>
                <a:cubicBezTo>
                  <a:pt x="76" y="64"/>
                  <a:pt x="76" y="64"/>
                  <a:pt x="76" y="64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2" y="80"/>
                  <a:pt x="93" y="80"/>
                </a:cubicBezTo>
                <a:close/>
                <a:moveTo>
                  <a:pt x="126" y="43"/>
                </a:moveTo>
                <a:cubicBezTo>
                  <a:pt x="126" y="42"/>
                  <a:pt x="126" y="41"/>
                  <a:pt x="126" y="40"/>
                </a:cubicBezTo>
                <a:cubicBezTo>
                  <a:pt x="126" y="18"/>
                  <a:pt x="108" y="0"/>
                  <a:pt x="86" y="0"/>
                </a:cubicBezTo>
                <a:cubicBezTo>
                  <a:pt x="71" y="0"/>
                  <a:pt x="58" y="9"/>
                  <a:pt x="51" y="22"/>
                </a:cubicBezTo>
                <a:cubicBezTo>
                  <a:pt x="49" y="21"/>
                  <a:pt x="46" y="20"/>
                  <a:pt x="43" y="20"/>
                </a:cubicBezTo>
                <a:cubicBezTo>
                  <a:pt x="31" y="20"/>
                  <a:pt x="20" y="31"/>
                  <a:pt x="20" y="43"/>
                </a:cubicBezTo>
                <a:cubicBezTo>
                  <a:pt x="20" y="45"/>
                  <a:pt x="20" y="47"/>
                  <a:pt x="21" y="48"/>
                </a:cubicBezTo>
                <a:cubicBezTo>
                  <a:pt x="9" y="52"/>
                  <a:pt x="0" y="63"/>
                  <a:pt x="0" y="76"/>
                </a:cubicBezTo>
                <a:cubicBezTo>
                  <a:pt x="0" y="93"/>
                  <a:pt x="14" y="106"/>
                  <a:pt x="30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2" y="106"/>
                  <a:pt x="63" y="105"/>
                  <a:pt x="63" y="103"/>
                </a:cubicBezTo>
                <a:cubicBezTo>
                  <a:pt x="63" y="101"/>
                  <a:pt x="62" y="99"/>
                  <a:pt x="60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17" y="99"/>
                  <a:pt x="7" y="89"/>
                  <a:pt x="7" y="76"/>
                </a:cubicBezTo>
                <a:cubicBezTo>
                  <a:pt x="7" y="66"/>
                  <a:pt x="13" y="58"/>
                  <a:pt x="23" y="54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6"/>
                  <a:pt x="27" y="44"/>
                  <a:pt x="27" y="43"/>
                </a:cubicBezTo>
                <a:cubicBezTo>
                  <a:pt x="27" y="34"/>
                  <a:pt x="34" y="27"/>
                  <a:pt x="43" y="27"/>
                </a:cubicBezTo>
                <a:cubicBezTo>
                  <a:pt x="45" y="27"/>
                  <a:pt x="47" y="27"/>
                  <a:pt x="49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7" y="25"/>
                  <a:pt x="57" y="25"/>
                  <a:pt x="57" y="25"/>
                </a:cubicBezTo>
                <a:cubicBezTo>
                  <a:pt x="63" y="14"/>
                  <a:pt x="74" y="7"/>
                  <a:pt x="86" y="7"/>
                </a:cubicBezTo>
                <a:cubicBezTo>
                  <a:pt x="104" y="7"/>
                  <a:pt x="119" y="22"/>
                  <a:pt x="119" y="40"/>
                </a:cubicBezTo>
                <a:cubicBezTo>
                  <a:pt x="119" y="41"/>
                  <a:pt x="119" y="41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33" y="53"/>
                  <a:pt x="139" y="62"/>
                  <a:pt x="139" y="73"/>
                </a:cubicBezTo>
                <a:cubicBezTo>
                  <a:pt x="139" y="88"/>
                  <a:pt x="127" y="99"/>
                  <a:pt x="113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4" y="99"/>
                  <a:pt x="83" y="101"/>
                  <a:pt x="83" y="103"/>
                </a:cubicBezTo>
                <a:cubicBezTo>
                  <a:pt x="83" y="105"/>
                  <a:pt x="84" y="106"/>
                  <a:pt x="86" y="106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31" y="106"/>
                  <a:pt x="146" y="91"/>
                  <a:pt x="146" y="73"/>
                </a:cubicBezTo>
                <a:cubicBezTo>
                  <a:pt x="146" y="59"/>
                  <a:pt x="137" y="48"/>
                  <a:pt x="126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43"/>
          <p:cNvSpPr/>
          <p:nvPr/>
        </p:nvSpPr>
        <p:spPr>
          <a:xfrm>
            <a:off x="5712306" y="5599518"/>
            <a:ext cx="437586" cy="436879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43" y="89"/>
                </a:moveTo>
                <a:cubicBezTo>
                  <a:pt x="36" y="89"/>
                  <a:pt x="30" y="95"/>
                  <a:pt x="30" y="102"/>
                </a:cubicBezTo>
                <a:cubicBezTo>
                  <a:pt x="30" y="109"/>
                  <a:pt x="36" y="115"/>
                  <a:pt x="43" y="115"/>
                </a:cubicBezTo>
                <a:cubicBezTo>
                  <a:pt x="50" y="115"/>
                  <a:pt x="56" y="109"/>
                  <a:pt x="56" y="102"/>
                </a:cubicBezTo>
                <a:cubicBezTo>
                  <a:pt x="56" y="95"/>
                  <a:pt x="50" y="89"/>
                  <a:pt x="43" y="89"/>
                </a:cubicBezTo>
                <a:close/>
                <a:moveTo>
                  <a:pt x="43" y="109"/>
                </a:moveTo>
                <a:cubicBezTo>
                  <a:pt x="39" y="109"/>
                  <a:pt x="36" y="106"/>
                  <a:pt x="36" y="102"/>
                </a:cubicBezTo>
                <a:cubicBezTo>
                  <a:pt x="36" y="98"/>
                  <a:pt x="39" y="95"/>
                  <a:pt x="43" y="95"/>
                </a:cubicBezTo>
                <a:cubicBezTo>
                  <a:pt x="47" y="95"/>
                  <a:pt x="50" y="98"/>
                  <a:pt x="50" y="102"/>
                </a:cubicBezTo>
                <a:cubicBezTo>
                  <a:pt x="50" y="106"/>
                  <a:pt x="47" y="109"/>
                  <a:pt x="43" y="109"/>
                </a:cubicBezTo>
                <a:close/>
                <a:moveTo>
                  <a:pt x="40" y="69"/>
                </a:moveTo>
                <a:cubicBezTo>
                  <a:pt x="37" y="69"/>
                  <a:pt x="33" y="69"/>
                  <a:pt x="33" y="69"/>
                </a:cubicBezTo>
                <a:cubicBezTo>
                  <a:pt x="31" y="69"/>
                  <a:pt x="30" y="70"/>
                  <a:pt x="30" y="72"/>
                </a:cubicBezTo>
                <a:cubicBezTo>
                  <a:pt x="30" y="74"/>
                  <a:pt x="31" y="76"/>
                  <a:pt x="33" y="76"/>
                </a:cubicBezTo>
                <a:cubicBezTo>
                  <a:pt x="33" y="76"/>
                  <a:pt x="37" y="76"/>
                  <a:pt x="40" y="76"/>
                </a:cubicBezTo>
                <a:cubicBezTo>
                  <a:pt x="56" y="76"/>
                  <a:pt x="69" y="89"/>
                  <a:pt x="69" y="105"/>
                </a:cubicBezTo>
                <a:cubicBezTo>
                  <a:pt x="69" y="107"/>
                  <a:pt x="69" y="112"/>
                  <a:pt x="69" y="112"/>
                </a:cubicBezTo>
                <a:cubicBezTo>
                  <a:pt x="69" y="114"/>
                  <a:pt x="71" y="115"/>
                  <a:pt x="73" y="115"/>
                </a:cubicBezTo>
                <a:cubicBezTo>
                  <a:pt x="74" y="115"/>
                  <a:pt x="76" y="114"/>
                  <a:pt x="76" y="112"/>
                </a:cubicBezTo>
                <a:cubicBezTo>
                  <a:pt x="76" y="112"/>
                  <a:pt x="76" y="107"/>
                  <a:pt x="76" y="105"/>
                </a:cubicBezTo>
                <a:cubicBezTo>
                  <a:pt x="76" y="85"/>
                  <a:pt x="60" y="69"/>
                  <a:pt x="40" y="69"/>
                </a:cubicBezTo>
                <a:close/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6" y="145"/>
                  <a:pt x="13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9" y="145"/>
                  <a:pt x="145" y="139"/>
                  <a:pt x="145" y="13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9" y="132"/>
                </a:moveTo>
                <a:cubicBezTo>
                  <a:pt x="139" y="135"/>
                  <a:pt x="136" y="138"/>
                  <a:pt x="132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10" y="138"/>
                  <a:pt x="7" y="135"/>
                  <a:pt x="7" y="132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2" y="6"/>
                  <a:pt x="132" y="6"/>
                  <a:pt x="132" y="6"/>
                </a:cubicBezTo>
                <a:cubicBezTo>
                  <a:pt x="136" y="6"/>
                  <a:pt x="139" y="9"/>
                  <a:pt x="139" y="13"/>
                </a:cubicBezTo>
                <a:lnTo>
                  <a:pt x="139" y="132"/>
                </a:lnTo>
                <a:close/>
                <a:moveTo>
                  <a:pt x="40" y="49"/>
                </a:moveTo>
                <a:cubicBezTo>
                  <a:pt x="37" y="49"/>
                  <a:pt x="33" y="49"/>
                  <a:pt x="33" y="49"/>
                </a:cubicBezTo>
                <a:cubicBezTo>
                  <a:pt x="31" y="49"/>
                  <a:pt x="30" y="51"/>
                  <a:pt x="30" y="52"/>
                </a:cubicBezTo>
                <a:cubicBezTo>
                  <a:pt x="30" y="54"/>
                  <a:pt x="31" y="56"/>
                  <a:pt x="33" y="56"/>
                </a:cubicBezTo>
                <a:cubicBezTo>
                  <a:pt x="33" y="56"/>
                  <a:pt x="37" y="56"/>
                  <a:pt x="40" y="56"/>
                </a:cubicBezTo>
                <a:cubicBezTo>
                  <a:pt x="67" y="56"/>
                  <a:pt x="89" y="78"/>
                  <a:pt x="89" y="105"/>
                </a:cubicBezTo>
                <a:cubicBezTo>
                  <a:pt x="89" y="107"/>
                  <a:pt x="89" y="112"/>
                  <a:pt x="89" y="112"/>
                </a:cubicBezTo>
                <a:cubicBezTo>
                  <a:pt x="89" y="114"/>
                  <a:pt x="91" y="115"/>
                  <a:pt x="92" y="115"/>
                </a:cubicBezTo>
                <a:cubicBezTo>
                  <a:pt x="94" y="115"/>
                  <a:pt x="96" y="114"/>
                  <a:pt x="96" y="112"/>
                </a:cubicBezTo>
                <a:cubicBezTo>
                  <a:pt x="96" y="112"/>
                  <a:pt x="96" y="107"/>
                  <a:pt x="96" y="105"/>
                </a:cubicBezTo>
                <a:cubicBezTo>
                  <a:pt x="96" y="74"/>
                  <a:pt x="71" y="49"/>
                  <a:pt x="40" y="49"/>
                </a:cubicBezTo>
                <a:close/>
                <a:moveTo>
                  <a:pt x="40" y="29"/>
                </a:moveTo>
                <a:cubicBezTo>
                  <a:pt x="37" y="29"/>
                  <a:pt x="33" y="29"/>
                  <a:pt x="33" y="29"/>
                </a:cubicBezTo>
                <a:cubicBezTo>
                  <a:pt x="31" y="29"/>
                  <a:pt x="30" y="31"/>
                  <a:pt x="30" y="33"/>
                </a:cubicBezTo>
                <a:cubicBezTo>
                  <a:pt x="30" y="34"/>
                  <a:pt x="31" y="36"/>
                  <a:pt x="33" y="36"/>
                </a:cubicBezTo>
                <a:cubicBezTo>
                  <a:pt x="33" y="36"/>
                  <a:pt x="37" y="36"/>
                  <a:pt x="40" y="36"/>
                </a:cubicBezTo>
                <a:cubicBezTo>
                  <a:pt x="78" y="36"/>
                  <a:pt x="109" y="67"/>
                  <a:pt x="109" y="105"/>
                </a:cubicBezTo>
                <a:cubicBezTo>
                  <a:pt x="109" y="107"/>
                  <a:pt x="109" y="112"/>
                  <a:pt x="109" y="112"/>
                </a:cubicBezTo>
                <a:cubicBezTo>
                  <a:pt x="109" y="114"/>
                  <a:pt x="110" y="115"/>
                  <a:pt x="112" y="115"/>
                </a:cubicBezTo>
                <a:cubicBezTo>
                  <a:pt x="114" y="115"/>
                  <a:pt x="116" y="114"/>
                  <a:pt x="116" y="112"/>
                </a:cubicBezTo>
                <a:cubicBezTo>
                  <a:pt x="116" y="112"/>
                  <a:pt x="116" y="107"/>
                  <a:pt x="116" y="105"/>
                </a:cubicBezTo>
                <a:cubicBezTo>
                  <a:pt x="116" y="63"/>
                  <a:pt x="82" y="29"/>
                  <a:pt x="40" y="2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43"/>
          <p:cNvSpPr/>
          <p:nvPr/>
        </p:nvSpPr>
        <p:spPr>
          <a:xfrm>
            <a:off x="6736174" y="5591021"/>
            <a:ext cx="437586" cy="437586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28" y="0"/>
                </a:moveTo>
                <a:cubicBezTo>
                  <a:pt x="119" y="0"/>
                  <a:pt x="112" y="7"/>
                  <a:pt x="112" y="16"/>
                </a:cubicBezTo>
                <a:cubicBezTo>
                  <a:pt x="112" y="24"/>
                  <a:pt x="117" y="31"/>
                  <a:pt x="125" y="32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88" y="69"/>
                  <a:pt x="88" y="69"/>
                  <a:pt x="88" y="69"/>
                </a:cubicBezTo>
                <a:cubicBezTo>
                  <a:pt x="87" y="61"/>
                  <a:pt x="80" y="56"/>
                  <a:pt x="72" y="56"/>
                </a:cubicBezTo>
                <a:cubicBezTo>
                  <a:pt x="64" y="56"/>
                  <a:pt x="58" y="61"/>
                  <a:pt x="5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4" y="69"/>
                  <a:pt x="13" y="70"/>
                  <a:pt x="13" y="7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5" y="114"/>
                  <a:pt x="0" y="120"/>
                  <a:pt x="0" y="128"/>
                </a:cubicBezTo>
                <a:cubicBezTo>
                  <a:pt x="0" y="137"/>
                  <a:pt x="7" y="145"/>
                  <a:pt x="16" y="145"/>
                </a:cubicBezTo>
                <a:cubicBezTo>
                  <a:pt x="25" y="145"/>
                  <a:pt x="33" y="137"/>
                  <a:pt x="33" y="128"/>
                </a:cubicBezTo>
                <a:cubicBezTo>
                  <a:pt x="33" y="120"/>
                  <a:pt x="27" y="114"/>
                  <a:pt x="19" y="112"/>
                </a:cubicBezTo>
                <a:cubicBezTo>
                  <a:pt x="19" y="75"/>
                  <a:pt x="19" y="75"/>
                  <a:pt x="19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8" y="83"/>
                  <a:pt x="64" y="89"/>
                  <a:pt x="72" y="89"/>
                </a:cubicBezTo>
                <a:cubicBezTo>
                  <a:pt x="80" y="89"/>
                  <a:pt x="87" y="83"/>
                  <a:pt x="88" y="75"/>
                </a:cubicBezTo>
                <a:cubicBezTo>
                  <a:pt x="128" y="75"/>
                  <a:pt x="128" y="75"/>
                  <a:pt x="128" y="75"/>
                </a:cubicBezTo>
                <a:cubicBezTo>
                  <a:pt x="130" y="75"/>
                  <a:pt x="132" y="74"/>
                  <a:pt x="132" y="72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39" y="31"/>
                  <a:pt x="145" y="24"/>
                  <a:pt x="145" y="16"/>
                </a:cubicBezTo>
                <a:cubicBezTo>
                  <a:pt x="145" y="7"/>
                  <a:pt x="137" y="0"/>
                  <a:pt x="128" y="0"/>
                </a:cubicBezTo>
                <a:close/>
                <a:moveTo>
                  <a:pt x="26" y="128"/>
                </a:moveTo>
                <a:cubicBezTo>
                  <a:pt x="26" y="134"/>
                  <a:pt x="22" y="138"/>
                  <a:pt x="16" y="138"/>
                </a:cubicBezTo>
                <a:cubicBezTo>
                  <a:pt x="11" y="138"/>
                  <a:pt x="6" y="134"/>
                  <a:pt x="6" y="128"/>
                </a:cubicBezTo>
                <a:cubicBezTo>
                  <a:pt x="6" y="123"/>
                  <a:pt x="11" y="118"/>
                  <a:pt x="16" y="118"/>
                </a:cubicBezTo>
                <a:cubicBezTo>
                  <a:pt x="22" y="118"/>
                  <a:pt x="26" y="123"/>
                  <a:pt x="26" y="128"/>
                </a:cubicBezTo>
                <a:close/>
                <a:moveTo>
                  <a:pt x="72" y="82"/>
                </a:moveTo>
                <a:cubicBezTo>
                  <a:pt x="67" y="82"/>
                  <a:pt x="62" y="78"/>
                  <a:pt x="62" y="72"/>
                </a:cubicBezTo>
                <a:cubicBezTo>
                  <a:pt x="62" y="67"/>
                  <a:pt x="67" y="62"/>
                  <a:pt x="72" y="62"/>
                </a:cubicBezTo>
                <a:cubicBezTo>
                  <a:pt x="78" y="62"/>
                  <a:pt x="82" y="67"/>
                  <a:pt x="82" y="72"/>
                </a:cubicBezTo>
                <a:cubicBezTo>
                  <a:pt x="82" y="78"/>
                  <a:pt x="78" y="82"/>
                  <a:pt x="72" y="82"/>
                </a:cubicBezTo>
                <a:close/>
                <a:moveTo>
                  <a:pt x="128" y="26"/>
                </a:moveTo>
                <a:cubicBezTo>
                  <a:pt x="123" y="26"/>
                  <a:pt x="118" y="22"/>
                  <a:pt x="118" y="16"/>
                </a:cubicBezTo>
                <a:cubicBezTo>
                  <a:pt x="118" y="11"/>
                  <a:pt x="123" y="6"/>
                  <a:pt x="128" y="6"/>
                </a:cubicBezTo>
                <a:cubicBezTo>
                  <a:pt x="134" y="6"/>
                  <a:pt x="138" y="11"/>
                  <a:pt x="138" y="16"/>
                </a:cubicBezTo>
                <a:cubicBezTo>
                  <a:pt x="138" y="22"/>
                  <a:pt x="134" y="26"/>
                  <a:pt x="128" y="2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43"/>
          <p:cNvSpPr/>
          <p:nvPr/>
        </p:nvSpPr>
        <p:spPr>
          <a:xfrm>
            <a:off x="7816687" y="5599518"/>
            <a:ext cx="355451" cy="436879"/>
          </a:xfrm>
          <a:custGeom>
            <a:avLst/>
            <a:gdLst/>
            <a:ahLst/>
            <a:cxnLst/>
            <a:rect l="l" t="t" r="r" b="b"/>
            <a:pathLst>
              <a:path w="118" h="145" extrusionOk="0">
                <a:moveTo>
                  <a:pt x="59" y="79"/>
                </a:moveTo>
                <a:cubicBezTo>
                  <a:pt x="43" y="79"/>
                  <a:pt x="39" y="89"/>
                  <a:pt x="39" y="99"/>
                </a:cubicBezTo>
                <a:cubicBezTo>
                  <a:pt x="39" y="109"/>
                  <a:pt x="43" y="132"/>
                  <a:pt x="46" y="138"/>
                </a:cubicBezTo>
                <a:cubicBezTo>
                  <a:pt x="49" y="145"/>
                  <a:pt x="52" y="145"/>
                  <a:pt x="52" y="145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6" y="145"/>
                  <a:pt x="69" y="145"/>
                  <a:pt x="72" y="138"/>
                </a:cubicBezTo>
                <a:cubicBezTo>
                  <a:pt x="76" y="132"/>
                  <a:pt x="79" y="109"/>
                  <a:pt x="79" y="99"/>
                </a:cubicBezTo>
                <a:cubicBezTo>
                  <a:pt x="79" y="89"/>
                  <a:pt x="76" y="79"/>
                  <a:pt x="59" y="79"/>
                </a:cubicBezTo>
                <a:close/>
                <a:moveTo>
                  <a:pt x="66" y="135"/>
                </a:moveTo>
                <a:cubicBezTo>
                  <a:pt x="65" y="137"/>
                  <a:pt x="65" y="138"/>
                  <a:pt x="64" y="138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53" y="138"/>
                  <a:pt x="53" y="137"/>
                  <a:pt x="52" y="135"/>
                </a:cubicBezTo>
                <a:cubicBezTo>
                  <a:pt x="49" y="130"/>
                  <a:pt x="46" y="109"/>
                  <a:pt x="46" y="99"/>
                </a:cubicBezTo>
                <a:cubicBezTo>
                  <a:pt x="46" y="89"/>
                  <a:pt x="49" y="85"/>
                  <a:pt x="59" y="85"/>
                </a:cubicBezTo>
                <a:cubicBezTo>
                  <a:pt x="69" y="85"/>
                  <a:pt x="72" y="89"/>
                  <a:pt x="72" y="99"/>
                </a:cubicBezTo>
                <a:cubicBezTo>
                  <a:pt x="72" y="109"/>
                  <a:pt x="69" y="130"/>
                  <a:pt x="66" y="135"/>
                </a:cubicBezTo>
                <a:close/>
                <a:moveTo>
                  <a:pt x="72" y="59"/>
                </a:moveTo>
                <a:cubicBezTo>
                  <a:pt x="72" y="52"/>
                  <a:pt x="66" y="46"/>
                  <a:pt x="59" y="46"/>
                </a:cubicBezTo>
                <a:cubicBezTo>
                  <a:pt x="52" y="46"/>
                  <a:pt x="46" y="52"/>
                  <a:pt x="46" y="59"/>
                </a:cubicBezTo>
                <a:cubicBezTo>
                  <a:pt x="46" y="66"/>
                  <a:pt x="52" y="72"/>
                  <a:pt x="59" y="72"/>
                </a:cubicBezTo>
                <a:cubicBezTo>
                  <a:pt x="66" y="72"/>
                  <a:pt x="72" y="66"/>
                  <a:pt x="72" y="59"/>
                </a:cubicBezTo>
                <a:close/>
                <a:moveTo>
                  <a:pt x="52" y="59"/>
                </a:moveTo>
                <a:cubicBezTo>
                  <a:pt x="52" y="55"/>
                  <a:pt x="55" y="52"/>
                  <a:pt x="59" y="52"/>
                </a:cubicBezTo>
                <a:cubicBezTo>
                  <a:pt x="63" y="52"/>
                  <a:pt x="66" y="55"/>
                  <a:pt x="66" y="59"/>
                </a:cubicBezTo>
                <a:cubicBezTo>
                  <a:pt x="66" y="63"/>
                  <a:pt x="63" y="66"/>
                  <a:pt x="59" y="66"/>
                </a:cubicBezTo>
                <a:cubicBezTo>
                  <a:pt x="55" y="66"/>
                  <a:pt x="52" y="63"/>
                  <a:pt x="52" y="59"/>
                </a:cubicBezTo>
                <a:close/>
                <a:moveTo>
                  <a:pt x="95" y="59"/>
                </a:moveTo>
                <a:cubicBezTo>
                  <a:pt x="95" y="39"/>
                  <a:pt x="79" y="23"/>
                  <a:pt x="59" y="23"/>
                </a:cubicBezTo>
                <a:cubicBezTo>
                  <a:pt x="39" y="23"/>
                  <a:pt x="23" y="39"/>
                  <a:pt x="23" y="59"/>
                </a:cubicBezTo>
                <a:cubicBezTo>
                  <a:pt x="23" y="70"/>
                  <a:pt x="27" y="79"/>
                  <a:pt x="35" y="86"/>
                </a:cubicBezTo>
                <a:cubicBezTo>
                  <a:pt x="36" y="84"/>
                  <a:pt x="37" y="82"/>
                  <a:pt x="38" y="80"/>
                </a:cubicBezTo>
                <a:cubicBezTo>
                  <a:pt x="33" y="75"/>
                  <a:pt x="29" y="67"/>
                  <a:pt x="29" y="59"/>
                </a:cubicBezTo>
                <a:cubicBezTo>
                  <a:pt x="29" y="43"/>
                  <a:pt x="43" y="29"/>
                  <a:pt x="59" y="29"/>
                </a:cubicBezTo>
                <a:cubicBezTo>
                  <a:pt x="75" y="29"/>
                  <a:pt x="89" y="43"/>
                  <a:pt x="89" y="59"/>
                </a:cubicBezTo>
                <a:cubicBezTo>
                  <a:pt x="89" y="67"/>
                  <a:pt x="85" y="75"/>
                  <a:pt x="79" y="80"/>
                </a:cubicBezTo>
                <a:cubicBezTo>
                  <a:pt x="81" y="82"/>
                  <a:pt x="82" y="84"/>
                  <a:pt x="83" y="86"/>
                </a:cubicBezTo>
                <a:cubicBezTo>
                  <a:pt x="91" y="80"/>
                  <a:pt x="95" y="70"/>
                  <a:pt x="95" y="59"/>
                </a:cubicBezTo>
                <a:close/>
                <a:moveTo>
                  <a:pt x="59" y="0"/>
                </a:moveTo>
                <a:cubicBezTo>
                  <a:pt x="26" y="0"/>
                  <a:pt x="0" y="26"/>
                  <a:pt x="0" y="59"/>
                </a:cubicBezTo>
                <a:cubicBezTo>
                  <a:pt x="0" y="83"/>
                  <a:pt x="14" y="103"/>
                  <a:pt x="34" y="113"/>
                </a:cubicBezTo>
                <a:cubicBezTo>
                  <a:pt x="33" y="110"/>
                  <a:pt x="33" y="107"/>
                  <a:pt x="33" y="105"/>
                </a:cubicBezTo>
                <a:cubicBezTo>
                  <a:pt x="17" y="96"/>
                  <a:pt x="6" y="79"/>
                  <a:pt x="6" y="59"/>
                </a:cubicBezTo>
                <a:cubicBezTo>
                  <a:pt x="6" y="30"/>
                  <a:pt x="30" y="6"/>
                  <a:pt x="59" y="6"/>
                </a:cubicBezTo>
                <a:cubicBezTo>
                  <a:pt x="88" y="6"/>
                  <a:pt x="112" y="30"/>
                  <a:pt x="112" y="59"/>
                </a:cubicBezTo>
                <a:cubicBezTo>
                  <a:pt x="112" y="79"/>
                  <a:pt x="101" y="96"/>
                  <a:pt x="85" y="105"/>
                </a:cubicBezTo>
                <a:cubicBezTo>
                  <a:pt x="85" y="107"/>
                  <a:pt x="85" y="110"/>
                  <a:pt x="84" y="113"/>
                </a:cubicBezTo>
                <a:cubicBezTo>
                  <a:pt x="105" y="103"/>
                  <a:pt x="118" y="83"/>
                  <a:pt x="118" y="59"/>
                </a:cubicBezTo>
                <a:cubicBezTo>
                  <a:pt x="118" y="26"/>
                  <a:pt x="92" y="0"/>
                  <a:pt x="59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43"/>
          <p:cNvSpPr/>
          <p:nvPr/>
        </p:nvSpPr>
        <p:spPr>
          <a:xfrm>
            <a:off x="8803735" y="5606598"/>
            <a:ext cx="437586" cy="380233"/>
          </a:xfrm>
          <a:custGeom>
            <a:avLst/>
            <a:gdLst/>
            <a:ahLst/>
            <a:cxnLst/>
            <a:rect l="l" t="t" r="r" b="b"/>
            <a:pathLst>
              <a:path w="145" h="126" extrusionOk="0">
                <a:moveTo>
                  <a:pt x="72" y="85"/>
                </a:moveTo>
                <a:cubicBezTo>
                  <a:pt x="72" y="84"/>
                  <a:pt x="71" y="84"/>
                  <a:pt x="70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79"/>
                  <a:pt x="55" y="79"/>
                  <a:pt x="54" y="80"/>
                </a:cubicBezTo>
                <a:cubicBezTo>
                  <a:pt x="52" y="81"/>
                  <a:pt x="52" y="83"/>
                  <a:pt x="53" y="84"/>
                </a:cubicBezTo>
                <a:cubicBezTo>
                  <a:pt x="53" y="85"/>
                  <a:pt x="54" y="86"/>
                  <a:pt x="55" y="86"/>
                </a:cubicBezTo>
                <a:cubicBezTo>
                  <a:pt x="60" y="87"/>
                  <a:pt x="60" y="87"/>
                  <a:pt x="60" y="87"/>
                </a:cubicBezTo>
                <a:cubicBezTo>
                  <a:pt x="55" y="91"/>
                  <a:pt x="52" y="96"/>
                  <a:pt x="52" y="103"/>
                </a:cubicBezTo>
                <a:cubicBezTo>
                  <a:pt x="52" y="111"/>
                  <a:pt x="57" y="118"/>
                  <a:pt x="65" y="121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2" y="112"/>
                  <a:pt x="59" y="108"/>
                  <a:pt x="59" y="103"/>
                </a:cubicBezTo>
                <a:cubicBezTo>
                  <a:pt x="59" y="98"/>
                  <a:pt x="61" y="95"/>
                  <a:pt x="64" y="92"/>
                </a:cubicBezTo>
                <a:cubicBezTo>
                  <a:pt x="62" y="99"/>
                  <a:pt x="62" y="99"/>
                  <a:pt x="62" y="99"/>
                </a:cubicBezTo>
                <a:cubicBezTo>
                  <a:pt x="62" y="100"/>
                  <a:pt x="62" y="101"/>
                  <a:pt x="63" y="102"/>
                </a:cubicBezTo>
                <a:cubicBezTo>
                  <a:pt x="64" y="103"/>
                  <a:pt x="66" y="104"/>
                  <a:pt x="67" y="103"/>
                </a:cubicBezTo>
                <a:cubicBezTo>
                  <a:pt x="68" y="102"/>
                  <a:pt x="69" y="102"/>
                  <a:pt x="69" y="101"/>
                </a:cubicBezTo>
                <a:cubicBezTo>
                  <a:pt x="72" y="87"/>
                  <a:pt x="72" y="87"/>
                  <a:pt x="72" y="87"/>
                </a:cubicBezTo>
                <a:cubicBezTo>
                  <a:pt x="73" y="86"/>
                  <a:pt x="72" y="86"/>
                  <a:pt x="72" y="85"/>
                </a:cubicBezTo>
                <a:close/>
                <a:moveTo>
                  <a:pt x="125" y="43"/>
                </a:moveTo>
                <a:cubicBezTo>
                  <a:pt x="125" y="42"/>
                  <a:pt x="125" y="41"/>
                  <a:pt x="125" y="40"/>
                </a:cubicBezTo>
                <a:cubicBezTo>
                  <a:pt x="125" y="18"/>
                  <a:pt x="107" y="0"/>
                  <a:pt x="85" y="0"/>
                </a:cubicBezTo>
                <a:cubicBezTo>
                  <a:pt x="70" y="0"/>
                  <a:pt x="57" y="9"/>
                  <a:pt x="50" y="22"/>
                </a:cubicBezTo>
                <a:cubicBezTo>
                  <a:pt x="48" y="21"/>
                  <a:pt x="45" y="20"/>
                  <a:pt x="43" y="20"/>
                </a:cubicBezTo>
                <a:cubicBezTo>
                  <a:pt x="30" y="20"/>
                  <a:pt x="19" y="30"/>
                  <a:pt x="19" y="43"/>
                </a:cubicBezTo>
                <a:cubicBezTo>
                  <a:pt x="19" y="45"/>
                  <a:pt x="20" y="46"/>
                  <a:pt x="20" y="48"/>
                </a:cubicBezTo>
                <a:cubicBezTo>
                  <a:pt x="8" y="52"/>
                  <a:pt x="0" y="63"/>
                  <a:pt x="0" y="76"/>
                </a:cubicBezTo>
                <a:cubicBezTo>
                  <a:pt x="0" y="93"/>
                  <a:pt x="13" y="106"/>
                  <a:pt x="29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4" y="106"/>
                  <a:pt x="46" y="104"/>
                  <a:pt x="46" y="103"/>
                </a:cubicBezTo>
                <a:cubicBezTo>
                  <a:pt x="46" y="101"/>
                  <a:pt x="44" y="99"/>
                  <a:pt x="43" y="99"/>
                </a:cubicBezTo>
                <a:cubicBezTo>
                  <a:pt x="29" y="99"/>
                  <a:pt x="29" y="99"/>
                  <a:pt x="29" y="99"/>
                </a:cubicBezTo>
                <a:cubicBezTo>
                  <a:pt x="17" y="99"/>
                  <a:pt x="6" y="89"/>
                  <a:pt x="6" y="76"/>
                </a:cubicBezTo>
                <a:cubicBezTo>
                  <a:pt x="6" y="66"/>
                  <a:pt x="13" y="57"/>
                  <a:pt x="22" y="54"/>
                </a:cubicBezTo>
                <a:cubicBezTo>
                  <a:pt x="28" y="52"/>
                  <a:pt x="28" y="52"/>
                  <a:pt x="28" y="52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6"/>
                  <a:pt x="26" y="44"/>
                  <a:pt x="26" y="43"/>
                </a:cubicBezTo>
                <a:cubicBezTo>
                  <a:pt x="26" y="34"/>
                  <a:pt x="33" y="27"/>
                  <a:pt x="43" y="27"/>
                </a:cubicBezTo>
                <a:cubicBezTo>
                  <a:pt x="44" y="27"/>
                  <a:pt x="46" y="27"/>
                  <a:pt x="48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6" y="25"/>
                  <a:pt x="56" y="25"/>
                  <a:pt x="56" y="25"/>
                </a:cubicBezTo>
                <a:cubicBezTo>
                  <a:pt x="62" y="14"/>
                  <a:pt x="73" y="7"/>
                  <a:pt x="85" y="7"/>
                </a:cubicBezTo>
                <a:cubicBezTo>
                  <a:pt x="104" y="7"/>
                  <a:pt x="118" y="22"/>
                  <a:pt x="118" y="40"/>
                </a:cubicBezTo>
                <a:cubicBezTo>
                  <a:pt x="118" y="40"/>
                  <a:pt x="118" y="41"/>
                  <a:pt x="118" y="42"/>
                </a:cubicBezTo>
                <a:cubicBezTo>
                  <a:pt x="118" y="42"/>
                  <a:pt x="118" y="42"/>
                  <a:pt x="118" y="42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32" y="53"/>
                  <a:pt x="138" y="62"/>
                  <a:pt x="138" y="73"/>
                </a:cubicBezTo>
                <a:cubicBezTo>
                  <a:pt x="138" y="87"/>
                  <a:pt x="126" y="99"/>
                  <a:pt x="112" y="99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0" y="99"/>
                  <a:pt x="99" y="101"/>
                  <a:pt x="99" y="103"/>
                </a:cubicBezTo>
                <a:cubicBezTo>
                  <a:pt x="99" y="104"/>
                  <a:pt x="100" y="106"/>
                  <a:pt x="10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30" y="106"/>
                  <a:pt x="145" y="91"/>
                  <a:pt x="145" y="73"/>
                </a:cubicBezTo>
                <a:cubicBezTo>
                  <a:pt x="145" y="59"/>
                  <a:pt x="137" y="48"/>
                  <a:pt x="125" y="43"/>
                </a:cubicBezTo>
                <a:close/>
                <a:moveTo>
                  <a:pt x="90" y="119"/>
                </a:moveTo>
                <a:cubicBezTo>
                  <a:pt x="85" y="118"/>
                  <a:pt x="85" y="118"/>
                  <a:pt x="85" y="118"/>
                </a:cubicBezTo>
                <a:cubicBezTo>
                  <a:pt x="89" y="114"/>
                  <a:pt x="92" y="109"/>
                  <a:pt x="92" y="103"/>
                </a:cubicBezTo>
                <a:cubicBezTo>
                  <a:pt x="92" y="94"/>
                  <a:pt x="87" y="87"/>
                  <a:pt x="80" y="84"/>
                </a:cubicBezTo>
                <a:cubicBezTo>
                  <a:pt x="78" y="91"/>
                  <a:pt x="78" y="91"/>
                  <a:pt x="78" y="91"/>
                </a:cubicBezTo>
                <a:cubicBezTo>
                  <a:pt x="82" y="93"/>
                  <a:pt x="85" y="98"/>
                  <a:pt x="85" y="103"/>
                </a:cubicBezTo>
                <a:cubicBezTo>
                  <a:pt x="85" y="107"/>
                  <a:pt x="83" y="110"/>
                  <a:pt x="81" y="113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82" y="105"/>
                  <a:pt x="82" y="105"/>
                  <a:pt x="82" y="104"/>
                </a:cubicBezTo>
                <a:cubicBezTo>
                  <a:pt x="81" y="102"/>
                  <a:pt x="79" y="102"/>
                  <a:pt x="77" y="103"/>
                </a:cubicBezTo>
                <a:cubicBezTo>
                  <a:pt x="77" y="103"/>
                  <a:pt x="76" y="104"/>
                  <a:pt x="76" y="105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2" y="119"/>
                  <a:pt x="72" y="120"/>
                  <a:pt x="73" y="121"/>
                </a:cubicBezTo>
                <a:cubicBezTo>
                  <a:pt x="73" y="121"/>
                  <a:pt x="74" y="122"/>
                  <a:pt x="74" y="122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88" y="126"/>
                  <a:pt x="88" y="126"/>
                  <a:pt x="88" y="126"/>
                </a:cubicBezTo>
                <a:cubicBezTo>
                  <a:pt x="89" y="126"/>
                  <a:pt x="90" y="126"/>
                  <a:pt x="91" y="125"/>
                </a:cubicBezTo>
                <a:cubicBezTo>
                  <a:pt x="92" y="124"/>
                  <a:pt x="93" y="122"/>
                  <a:pt x="92" y="121"/>
                </a:cubicBezTo>
                <a:cubicBezTo>
                  <a:pt x="91" y="120"/>
                  <a:pt x="91" y="120"/>
                  <a:pt x="90" y="1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43"/>
          <p:cNvSpPr/>
          <p:nvPr/>
        </p:nvSpPr>
        <p:spPr>
          <a:xfrm>
            <a:off x="9843888" y="5585356"/>
            <a:ext cx="437586" cy="439711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3" y="66"/>
                </a:moveTo>
                <a:cubicBezTo>
                  <a:pt x="1" y="66"/>
                  <a:pt x="0" y="68"/>
                  <a:pt x="0" y="70"/>
                </a:cubicBezTo>
                <a:cubicBezTo>
                  <a:pt x="0" y="72"/>
                  <a:pt x="1" y="73"/>
                  <a:pt x="3" y="73"/>
                </a:cubicBezTo>
                <a:cubicBezTo>
                  <a:pt x="41" y="73"/>
                  <a:pt x="72" y="104"/>
                  <a:pt x="72" y="142"/>
                </a:cubicBezTo>
                <a:cubicBezTo>
                  <a:pt x="72" y="144"/>
                  <a:pt x="74" y="146"/>
                  <a:pt x="76" y="146"/>
                </a:cubicBezTo>
                <a:cubicBezTo>
                  <a:pt x="78" y="146"/>
                  <a:pt x="79" y="144"/>
                  <a:pt x="79" y="142"/>
                </a:cubicBezTo>
                <a:cubicBezTo>
                  <a:pt x="79" y="100"/>
                  <a:pt x="45" y="66"/>
                  <a:pt x="3" y="66"/>
                </a:cubicBezTo>
                <a:close/>
                <a:moveTo>
                  <a:pt x="20" y="106"/>
                </a:moveTo>
                <a:cubicBezTo>
                  <a:pt x="9" y="106"/>
                  <a:pt x="0" y="115"/>
                  <a:pt x="0" y="126"/>
                </a:cubicBezTo>
                <a:cubicBezTo>
                  <a:pt x="0" y="137"/>
                  <a:pt x="9" y="146"/>
                  <a:pt x="20" y="146"/>
                </a:cubicBezTo>
                <a:cubicBezTo>
                  <a:pt x="31" y="146"/>
                  <a:pt x="39" y="137"/>
                  <a:pt x="39" y="126"/>
                </a:cubicBezTo>
                <a:cubicBezTo>
                  <a:pt x="39" y="115"/>
                  <a:pt x="31" y="106"/>
                  <a:pt x="20" y="106"/>
                </a:cubicBezTo>
                <a:close/>
                <a:moveTo>
                  <a:pt x="20" y="139"/>
                </a:moveTo>
                <a:cubicBezTo>
                  <a:pt x="12" y="139"/>
                  <a:pt x="6" y="133"/>
                  <a:pt x="6" y="126"/>
                </a:cubicBezTo>
                <a:cubicBezTo>
                  <a:pt x="6" y="119"/>
                  <a:pt x="12" y="113"/>
                  <a:pt x="20" y="113"/>
                </a:cubicBezTo>
                <a:cubicBezTo>
                  <a:pt x="27" y="113"/>
                  <a:pt x="33" y="119"/>
                  <a:pt x="33" y="126"/>
                </a:cubicBezTo>
                <a:cubicBezTo>
                  <a:pt x="33" y="133"/>
                  <a:pt x="27" y="139"/>
                  <a:pt x="20" y="139"/>
                </a:cubicBezTo>
                <a:close/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7"/>
                  <a:pt x="3" y="7"/>
                </a:cubicBezTo>
                <a:cubicBezTo>
                  <a:pt x="78" y="7"/>
                  <a:pt x="138" y="68"/>
                  <a:pt x="138" y="142"/>
                </a:cubicBezTo>
                <a:cubicBezTo>
                  <a:pt x="138" y="144"/>
                  <a:pt x="140" y="146"/>
                  <a:pt x="142" y="146"/>
                </a:cubicBezTo>
                <a:cubicBezTo>
                  <a:pt x="144" y="146"/>
                  <a:pt x="145" y="144"/>
                  <a:pt x="145" y="142"/>
                </a:cubicBezTo>
                <a:cubicBezTo>
                  <a:pt x="145" y="64"/>
                  <a:pt x="81" y="0"/>
                  <a:pt x="3" y="0"/>
                </a:cubicBezTo>
                <a:close/>
                <a:moveTo>
                  <a:pt x="3" y="33"/>
                </a:moveTo>
                <a:cubicBezTo>
                  <a:pt x="1" y="33"/>
                  <a:pt x="0" y="35"/>
                  <a:pt x="0" y="37"/>
                </a:cubicBezTo>
                <a:cubicBezTo>
                  <a:pt x="0" y="39"/>
                  <a:pt x="1" y="40"/>
                  <a:pt x="3" y="40"/>
                </a:cubicBezTo>
                <a:cubicBezTo>
                  <a:pt x="60" y="40"/>
                  <a:pt x="105" y="86"/>
                  <a:pt x="105" y="142"/>
                </a:cubicBezTo>
                <a:cubicBezTo>
                  <a:pt x="105" y="144"/>
                  <a:pt x="107" y="146"/>
                  <a:pt x="109" y="146"/>
                </a:cubicBezTo>
                <a:cubicBezTo>
                  <a:pt x="111" y="146"/>
                  <a:pt x="112" y="144"/>
                  <a:pt x="112" y="142"/>
                </a:cubicBezTo>
                <a:cubicBezTo>
                  <a:pt x="112" y="82"/>
                  <a:pt x="63" y="33"/>
                  <a:pt x="3" y="3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43"/>
          <p:cNvSpPr/>
          <p:nvPr/>
        </p:nvSpPr>
        <p:spPr>
          <a:xfrm>
            <a:off x="10837308" y="5591021"/>
            <a:ext cx="397935" cy="437586"/>
          </a:xfrm>
          <a:custGeom>
            <a:avLst/>
            <a:gdLst/>
            <a:ahLst/>
            <a:cxnLst/>
            <a:rect l="l" t="t" r="r" b="b"/>
            <a:pathLst>
              <a:path w="132" h="145" extrusionOk="0">
                <a:moveTo>
                  <a:pt x="116" y="112"/>
                </a:moveTo>
                <a:cubicBezTo>
                  <a:pt x="111" y="112"/>
                  <a:pt x="107" y="114"/>
                  <a:pt x="104" y="118"/>
                </a:cubicBezTo>
                <a:cubicBezTo>
                  <a:pt x="33" y="77"/>
                  <a:pt x="33" y="77"/>
                  <a:pt x="33" y="77"/>
                </a:cubicBezTo>
                <a:cubicBezTo>
                  <a:pt x="33" y="76"/>
                  <a:pt x="33" y="74"/>
                  <a:pt x="33" y="72"/>
                </a:cubicBezTo>
                <a:cubicBezTo>
                  <a:pt x="33" y="70"/>
                  <a:pt x="33" y="69"/>
                  <a:pt x="33" y="67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7" y="30"/>
                  <a:pt x="111" y="33"/>
                  <a:pt x="116" y="33"/>
                </a:cubicBezTo>
                <a:cubicBezTo>
                  <a:pt x="125" y="33"/>
                  <a:pt x="132" y="25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107" y="0"/>
                  <a:pt x="99" y="7"/>
                  <a:pt x="99" y="16"/>
                </a:cubicBezTo>
                <a:cubicBezTo>
                  <a:pt x="99" y="18"/>
                  <a:pt x="100" y="20"/>
                  <a:pt x="100" y="21"/>
                </a:cubicBezTo>
                <a:cubicBezTo>
                  <a:pt x="29" y="61"/>
                  <a:pt x="29" y="61"/>
                  <a:pt x="29" y="61"/>
                </a:cubicBezTo>
                <a:cubicBezTo>
                  <a:pt x="26" y="58"/>
                  <a:pt x="22" y="56"/>
                  <a:pt x="17" y="56"/>
                </a:cubicBezTo>
                <a:cubicBezTo>
                  <a:pt x="8" y="56"/>
                  <a:pt x="0" y="63"/>
                  <a:pt x="0" y="72"/>
                </a:cubicBezTo>
                <a:cubicBezTo>
                  <a:pt x="0" y="81"/>
                  <a:pt x="8" y="89"/>
                  <a:pt x="17" y="89"/>
                </a:cubicBezTo>
                <a:cubicBezTo>
                  <a:pt x="22" y="89"/>
                  <a:pt x="26" y="86"/>
                  <a:pt x="29" y="8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25"/>
                  <a:pt x="99" y="127"/>
                  <a:pt x="99" y="128"/>
                </a:cubicBezTo>
                <a:cubicBezTo>
                  <a:pt x="99" y="137"/>
                  <a:pt x="107" y="145"/>
                  <a:pt x="116" y="145"/>
                </a:cubicBezTo>
                <a:cubicBezTo>
                  <a:pt x="125" y="145"/>
                  <a:pt x="132" y="137"/>
                  <a:pt x="132" y="128"/>
                </a:cubicBezTo>
                <a:cubicBezTo>
                  <a:pt x="132" y="119"/>
                  <a:pt x="125" y="112"/>
                  <a:pt x="116" y="112"/>
                </a:cubicBezTo>
                <a:close/>
                <a:moveTo>
                  <a:pt x="116" y="6"/>
                </a:moveTo>
                <a:cubicBezTo>
                  <a:pt x="121" y="6"/>
                  <a:pt x="126" y="11"/>
                  <a:pt x="126" y="16"/>
                </a:cubicBezTo>
                <a:cubicBezTo>
                  <a:pt x="126" y="22"/>
                  <a:pt x="121" y="26"/>
                  <a:pt x="116" y="26"/>
                </a:cubicBezTo>
                <a:cubicBezTo>
                  <a:pt x="110" y="26"/>
                  <a:pt x="106" y="22"/>
                  <a:pt x="106" y="16"/>
                </a:cubicBezTo>
                <a:cubicBezTo>
                  <a:pt x="106" y="11"/>
                  <a:pt x="110" y="6"/>
                  <a:pt x="116" y="6"/>
                </a:cubicBezTo>
                <a:close/>
                <a:moveTo>
                  <a:pt x="17" y="82"/>
                </a:moveTo>
                <a:cubicBezTo>
                  <a:pt x="11" y="82"/>
                  <a:pt x="7" y="78"/>
                  <a:pt x="7" y="72"/>
                </a:cubicBezTo>
                <a:cubicBezTo>
                  <a:pt x="7" y="67"/>
                  <a:pt x="11" y="62"/>
                  <a:pt x="17" y="62"/>
                </a:cubicBezTo>
                <a:cubicBezTo>
                  <a:pt x="22" y="62"/>
                  <a:pt x="27" y="67"/>
                  <a:pt x="27" y="72"/>
                </a:cubicBezTo>
                <a:cubicBezTo>
                  <a:pt x="27" y="78"/>
                  <a:pt x="22" y="82"/>
                  <a:pt x="17" y="82"/>
                </a:cubicBezTo>
                <a:close/>
                <a:moveTo>
                  <a:pt x="116" y="138"/>
                </a:moveTo>
                <a:cubicBezTo>
                  <a:pt x="110" y="138"/>
                  <a:pt x="106" y="134"/>
                  <a:pt x="106" y="128"/>
                </a:cubicBezTo>
                <a:cubicBezTo>
                  <a:pt x="106" y="123"/>
                  <a:pt x="110" y="118"/>
                  <a:pt x="116" y="118"/>
                </a:cubicBezTo>
                <a:cubicBezTo>
                  <a:pt x="121" y="118"/>
                  <a:pt x="126" y="123"/>
                  <a:pt x="126" y="128"/>
                </a:cubicBezTo>
                <a:cubicBezTo>
                  <a:pt x="126" y="134"/>
                  <a:pt x="121" y="138"/>
                  <a:pt x="116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43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5" name="Google Shape;2615;p43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"/>
          <p:cNvSpPr>
            <a:spLocks noGrp="1"/>
          </p:cNvSpPr>
          <p:nvPr>
            <p:ph type="pic" idx="2"/>
          </p:nvPr>
        </p:nvSpPr>
        <p:spPr>
          <a:xfrm>
            <a:off x="1946176" y="1293035"/>
            <a:ext cx="3314593" cy="331459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6" name="Google Shape;476;p8"/>
          <p:cNvSpPr txBox="1">
            <a:spLocks noGrp="1"/>
          </p:cNvSpPr>
          <p:nvPr>
            <p:ph type="body" idx="1"/>
          </p:nvPr>
        </p:nvSpPr>
        <p:spPr>
          <a:xfrm>
            <a:off x="1294267" y="4985716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7" name="Google Shape;477;p8"/>
          <p:cNvSpPr txBox="1">
            <a:spLocks noGrp="1"/>
          </p:cNvSpPr>
          <p:nvPr>
            <p:ph type="body" idx="3"/>
          </p:nvPr>
        </p:nvSpPr>
        <p:spPr>
          <a:xfrm>
            <a:off x="1294267" y="5419038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8" name="Google Shape;478;p8"/>
          <p:cNvSpPr txBox="1">
            <a:spLocks noGrp="1"/>
          </p:cNvSpPr>
          <p:nvPr>
            <p:ph type="body" idx="4"/>
          </p:nvPr>
        </p:nvSpPr>
        <p:spPr>
          <a:xfrm>
            <a:off x="6096000" y="1503337"/>
            <a:ext cx="5448300" cy="421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9" name="Google Shape;479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127851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2196380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303111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3951289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4750234"/>
            <a:ext cx="431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"/>
          <p:cNvSpPr>
            <a:spLocks noGrp="1"/>
          </p:cNvSpPr>
          <p:nvPr>
            <p:ph type="pic" idx="2"/>
          </p:nvPr>
        </p:nvSpPr>
        <p:spPr>
          <a:xfrm>
            <a:off x="6096000" y="1021276"/>
            <a:ext cx="6096000" cy="4880759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491" name="Google Shape;491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92" name="Google Shape;492;p9"/>
          <p:cNvSpPr txBox="1">
            <a:spLocks noGrp="1"/>
          </p:cNvSpPr>
          <p:nvPr>
            <p:ph type="body" idx="1"/>
          </p:nvPr>
        </p:nvSpPr>
        <p:spPr>
          <a:xfrm>
            <a:off x="1239864" y="10763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3" name="Google Shape;493;p9"/>
          <p:cNvSpPr txBox="1">
            <a:spLocks noGrp="1"/>
          </p:cNvSpPr>
          <p:nvPr>
            <p:ph type="body" idx="3"/>
          </p:nvPr>
        </p:nvSpPr>
        <p:spPr>
          <a:xfrm>
            <a:off x="1239864" y="19907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4" name="Google Shape;494;p9"/>
          <p:cNvSpPr txBox="1">
            <a:spLocks noGrp="1"/>
          </p:cNvSpPr>
          <p:nvPr>
            <p:ph type="body" idx="4"/>
          </p:nvPr>
        </p:nvSpPr>
        <p:spPr>
          <a:xfrm>
            <a:off x="1239864" y="28431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5" name="Google Shape;495;p9"/>
          <p:cNvSpPr txBox="1">
            <a:spLocks noGrp="1"/>
          </p:cNvSpPr>
          <p:nvPr>
            <p:ph type="body" idx="5"/>
          </p:nvPr>
        </p:nvSpPr>
        <p:spPr>
          <a:xfrm>
            <a:off x="1239864" y="37575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6" name="Google Shape;496;p9"/>
          <p:cNvSpPr txBox="1">
            <a:spLocks noGrp="1"/>
          </p:cNvSpPr>
          <p:nvPr>
            <p:ph type="body" idx="6"/>
          </p:nvPr>
        </p:nvSpPr>
        <p:spPr>
          <a:xfrm>
            <a:off x="1239864" y="45634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7" name="Google Shape;497;p9"/>
          <p:cNvSpPr txBox="1">
            <a:spLocks noGrp="1"/>
          </p:cNvSpPr>
          <p:nvPr>
            <p:ph type="body" idx="7"/>
          </p:nvPr>
        </p:nvSpPr>
        <p:spPr>
          <a:xfrm>
            <a:off x="1239864" y="54778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8" name="Google Shape;498;p9"/>
          <p:cNvSpPr txBox="1">
            <a:spLocks noGrp="1"/>
          </p:cNvSpPr>
          <p:nvPr>
            <p:ph type="body" idx="8"/>
          </p:nvPr>
        </p:nvSpPr>
        <p:spPr>
          <a:xfrm>
            <a:off x="605564" y="118202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9" name="Google Shape;499;p9"/>
          <p:cNvSpPr txBox="1">
            <a:spLocks noGrp="1"/>
          </p:cNvSpPr>
          <p:nvPr>
            <p:ph type="body" idx="9"/>
          </p:nvPr>
        </p:nvSpPr>
        <p:spPr>
          <a:xfrm>
            <a:off x="605564" y="207564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0" name="Google Shape;500;p9"/>
          <p:cNvSpPr txBox="1">
            <a:spLocks noGrp="1"/>
          </p:cNvSpPr>
          <p:nvPr>
            <p:ph type="body" idx="13"/>
          </p:nvPr>
        </p:nvSpPr>
        <p:spPr>
          <a:xfrm>
            <a:off x="605564" y="29380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body" idx="14"/>
          </p:nvPr>
        </p:nvSpPr>
        <p:spPr>
          <a:xfrm>
            <a:off x="605564" y="38421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2" name="Google Shape;502;p9"/>
          <p:cNvSpPr txBox="1">
            <a:spLocks noGrp="1"/>
          </p:cNvSpPr>
          <p:nvPr>
            <p:ph type="body" idx="15"/>
          </p:nvPr>
        </p:nvSpPr>
        <p:spPr>
          <a:xfrm>
            <a:off x="605564" y="46422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3" name="Google Shape;503;p9"/>
          <p:cNvSpPr txBox="1">
            <a:spLocks noGrp="1"/>
          </p:cNvSpPr>
          <p:nvPr>
            <p:ph type="body" idx="16"/>
          </p:nvPr>
        </p:nvSpPr>
        <p:spPr>
          <a:xfrm>
            <a:off x="605564" y="55669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04" name="Google Shape;5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5647316"/>
            <a:ext cx="4318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2" name="Google Shape;512;p10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dirty="0"/>
          </a:p>
        </p:txBody>
      </p:sp>
      <p:sp>
        <p:nvSpPr>
          <p:cNvPr id="513" name="Google Shape;513;p10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1" descr="Shape,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089" y="4445404"/>
            <a:ext cx="61087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1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89" y="2847604"/>
            <a:ext cx="61087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 descr="Shap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1089" y="1249804"/>
            <a:ext cx="61087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2" name="Google Shape;522;p11"/>
          <p:cNvSpPr txBox="1">
            <a:spLocks noGrp="1"/>
          </p:cNvSpPr>
          <p:nvPr>
            <p:ph type="body" idx="1"/>
          </p:nvPr>
        </p:nvSpPr>
        <p:spPr>
          <a:xfrm>
            <a:off x="647700" y="1413640"/>
            <a:ext cx="3071894" cy="491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3" name="Google Shape;523;p11"/>
          <p:cNvSpPr txBox="1">
            <a:spLocks noGrp="1"/>
          </p:cNvSpPr>
          <p:nvPr>
            <p:ph type="body" idx="2"/>
          </p:nvPr>
        </p:nvSpPr>
        <p:spPr>
          <a:xfrm>
            <a:off x="7026096" y="152261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4" name="Google Shape;524;p11"/>
          <p:cNvSpPr txBox="1">
            <a:spLocks noGrp="1"/>
          </p:cNvSpPr>
          <p:nvPr>
            <p:ph type="body" idx="3"/>
          </p:nvPr>
        </p:nvSpPr>
        <p:spPr>
          <a:xfrm>
            <a:off x="7026096" y="315464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body" idx="4"/>
          </p:nvPr>
        </p:nvSpPr>
        <p:spPr>
          <a:xfrm>
            <a:off x="7026096" y="472879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6" name="Google Shape;526;p11"/>
          <p:cNvSpPr txBox="1">
            <a:spLocks noGrp="1"/>
          </p:cNvSpPr>
          <p:nvPr>
            <p:ph type="body" idx="5"/>
          </p:nvPr>
        </p:nvSpPr>
        <p:spPr>
          <a:xfrm>
            <a:off x="5948059" y="156932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7" name="Google Shape;527;p11"/>
          <p:cNvSpPr txBox="1">
            <a:spLocks noGrp="1"/>
          </p:cNvSpPr>
          <p:nvPr>
            <p:ph type="body" idx="6"/>
          </p:nvPr>
        </p:nvSpPr>
        <p:spPr>
          <a:xfrm>
            <a:off x="5948059" y="315505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8" name="Google Shape;528;p11"/>
          <p:cNvSpPr txBox="1">
            <a:spLocks noGrp="1"/>
          </p:cNvSpPr>
          <p:nvPr>
            <p:ph type="body" idx="7"/>
          </p:nvPr>
        </p:nvSpPr>
        <p:spPr>
          <a:xfrm>
            <a:off x="5948059" y="4752363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9" name="Google Shape;529;p11"/>
          <p:cNvSpPr txBox="1"/>
          <p:nvPr/>
        </p:nvSpPr>
        <p:spPr>
          <a:xfrm>
            <a:off x="6019962" y="1671413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530" name="Google Shape;530;p11"/>
          <p:cNvSpPr txBox="1"/>
          <p:nvPr/>
        </p:nvSpPr>
        <p:spPr>
          <a:xfrm>
            <a:off x="6019962" y="3251450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531" name="Google Shape;531;p11"/>
          <p:cNvSpPr txBox="1"/>
          <p:nvPr/>
        </p:nvSpPr>
        <p:spPr>
          <a:xfrm>
            <a:off x="6019962" y="4847068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pic>
        <p:nvPicPr>
          <p:cNvPr id="532" name="Google Shape;532;p1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6857" y="1546378"/>
            <a:ext cx="685547" cy="74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1" descr="A picture containing text, outdoor, sign, window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8281" y="3249338"/>
            <a:ext cx="664123" cy="66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27568" y="4866604"/>
            <a:ext cx="664123" cy="68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1" name="Google Shape;541;p12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2" name="Google Shape;542;p12"/>
          <p:cNvSpPr txBox="1">
            <a:spLocks noGrp="1"/>
          </p:cNvSpPr>
          <p:nvPr>
            <p:ph type="body" idx="2"/>
          </p:nvPr>
        </p:nvSpPr>
        <p:spPr>
          <a:xfrm>
            <a:off x="1415288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3" name="Google Shape;543;p12"/>
          <p:cNvSpPr txBox="1">
            <a:spLocks noGrp="1"/>
          </p:cNvSpPr>
          <p:nvPr>
            <p:ph type="body" idx="3"/>
          </p:nvPr>
        </p:nvSpPr>
        <p:spPr>
          <a:xfrm>
            <a:off x="647700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4" name="Google Shape;544;p12"/>
          <p:cNvSpPr txBox="1">
            <a:spLocks noGrp="1"/>
          </p:cNvSpPr>
          <p:nvPr>
            <p:ph type="body" idx="4"/>
          </p:nvPr>
        </p:nvSpPr>
        <p:spPr>
          <a:xfrm>
            <a:off x="647700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5" name="Google Shape;545;p12"/>
          <p:cNvSpPr txBox="1">
            <a:spLocks noGrp="1"/>
          </p:cNvSpPr>
          <p:nvPr>
            <p:ph type="body" idx="5"/>
          </p:nvPr>
        </p:nvSpPr>
        <p:spPr>
          <a:xfrm>
            <a:off x="4328969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6" name="Google Shape;546;p12"/>
          <p:cNvSpPr txBox="1">
            <a:spLocks noGrp="1"/>
          </p:cNvSpPr>
          <p:nvPr>
            <p:ph type="body" idx="6"/>
          </p:nvPr>
        </p:nvSpPr>
        <p:spPr>
          <a:xfrm>
            <a:off x="3561381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7" name="Google Shape;547;p12"/>
          <p:cNvSpPr txBox="1">
            <a:spLocks noGrp="1"/>
          </p:cNvSpPr>
          <p:nvPr>
            <p:ph type="body" idx="7"/>
          </p:nvPr>
        </p:nvSpPr>
        <p:spPr>
          <a:xfrm>
            <a:off x="3561381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8" name="Google Shape;548;p12"/>
          <p:cNvSpPr txBox="1">
            <a:spLocks noGrp="1"/>
          </p:cNvSpPr>
          <p:nvPr>
            <p:ph type="body" idx="8"/>
          </p:nvPr>
        </p:nvSpPr>
        <p:spPr>
          <a:xfrm>
            <a:off x="7242650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9" name="Google Shape;549;p12"/>
          <p:cNvSpPr txBox="1">
            <a:spLocks noGrp="1"/>
          </p:cNvSpPr>
          <p:nvPr>
            <p:ph type="body" idx="9"/>
          </p:nvPr>
        </p:nvSpPr>
        <p:spPr>
          <a:xfrm>
            <a:off x="6475062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0" name="Google Shape;550;p12"/>
          <p:cNvSpPr txBox="1">
            <a:spLocks noGrp="1"/>
          </p:cNvSpPr>
          <p:nvPr>
            <p:ph type="body" idx="13"/>
          </p:nvPr>
        </p:nvSpPr>
        <p:spPr>
          <a:xfrm>
            <a:off x="6475062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1" name="Google Shape;551;p12"/>
          <p:cNvSpPr txBox="1">
            <a:spLocks noGrp="1"/>
          </p:cNvSpPr>
          <p:nvPr>
            <p:ph type="body" idx="14"/>
          </p:nvPr>
        </p:nvSpPr>
        <p:spPr>
          <a:xfrm>
            <a:off x="10063342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2" name="Google Shape;552;p12"/>
          <p:cNvSpPr txBox="1">
            <a:spLocks noGrp="1"/>
          </p:cNvSpPr>
          <p:nvPr>
            <p:ph type="body" idx="15"/>
          </p:nvPr>
        </p:nvSpPr>
        <p:spPr>
          <a:xfrm>
            <a:off x="9295754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3" name="Google Shape;553;p12"/>
          <p:cNvSpPr txBox="1">
            <a:spLocks noGrp="1"/>
          </p:cNvSpPr>
          <p:nvPr>
            <p:ph type="body" idx="16"/>
          </p:nvPr>
        </p:nvSpPr>
        <p:spPr>
          <a:xfrm>
            <a:off x="9295754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54" name="Google Shape;554;p1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444" y="2362200"/>
            <a:ext cx="612517" cy="66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2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4905" y="2387600"/>
            <a:ext cx="593376" cy="5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1199" y="2381249"/>
            <a:ext cx="593376" cy="61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2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3020" y="2349499"/>
            <a:ext cx="612517" cy="70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</Words>
  <Application>Microsoft Office PowerPoint</Application>
  <PresentationFormat>Widescreen</PresentationFormat>
  <Paragraphs>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Lato</vt:lpstr>
      <vt:lpstr>Lato Light</vt:lpstr>
      <vt:lpstr>Lato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Activate 267</dc:creator>
  <cp:lastModifiedBy>Thien Nguyen</cp:lastModifiedBy>
  <cp:revision>2</cp:revision>
  <dcterms:created xsi:type="dcterms:W3CDTF">2021-06-01T04:30:55Z</dcterms:created>
  <dcterms:modified xsi:type="dcterms:W3CDTF">2023-05-13T09:27:39Z</dcterms:modified>
</cp:coreProperties>
</file>